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0" r:id="rId1"/>
  </p:sldMasterIdLst>
  <p:notesMasterIdLst>
    <p:notesMasterId r:id="rId11"/>
  </p:notesMasterIdLst>
  <p:sldIdLst>
    <p:sldId id="256" r:id="rId2"/>
    <p:sldId id="270" r:id="rId3"/>
    <p:sldId id="267" r:id="rId4"/>
    <p:sldId id="268" r:id="rId5"/>
    <p:sldId id="264" r:id="rId6"/>
    <p:sldId id="269" r:id="rId7"/>
    <p:sldId id="262" r:id="rId8"/>
    <p:sldId id="266" r:id="rId9"/>
    <p:sldId id="263" r:id="rId1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tte Schmidt" initials="GS" lastIdx="1" clrIdx="0">
    <p:extLst>
      <p:ext uri="{19B8F6BF-5375-455C-9EA6-DF929625EA0E}">
        <p15:presenceInfo xmlns:p15="http://schemas.microsoft.com/office/powerpoint/2012/main" userId="39128ead4804e2a8" providerId="Windows Live"/>
      </p:ext>
    </p:extLst>
  </p:cmAuthor>
  <p:cmAuthor id="2" name="Karen Schmøkel" initials="KS" lastIdx="11" clrIdx="1">
    <p:extLst>
      <p:ext uri="{19B8F6BF-5375-455C-9EA6-DF929625EA0E}">
        <p15:presenceInfo xmlns:p15="http://schemas.microsoft.com/office/powerpoint/2012/main" userId="Karen Schmøk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64940" autoAdjust="0"/>
  </p:normalViewPr>
  <p:slideViewPr>
    <p:cSldViewPr snapToGrid="0">
      <p:cViewPr varScale="1">
        <p:scale>
          <a:sx n="55" d="100"/>
          <a:sy n="55" d="100"/>
        </p:scale>
        <p:origin x="227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88014E-8D05-412C-8891-9DC6E8A1C144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CB09B505-B875-47C4-82D6-401B3556BF83}">
      <dgm:prSet phldrT="[Tekst]"/>
      <dgm:spPr/>
      <dgm:t>
        <a:bodyPr/>
        <a:lstStyle/>
        <a:p>
          <a:r>
            <a:rPr lang="da-DK" dirty="0" err="1"/>
            <a:t>Free</a:t>
          </a:r>
          <a:r>
            <a:rPr lang="da-DK" dirty="0"/>
            <a:t> and </a:t>
          </a:r>
          <a:r>
            <a:rPr lang="da-DK" dirty="0" err="1"/>
            <a:t>easily</a:t>
          </a:r>
          <a:r>
            <a:rPr lang="da-DK" dirty="0"/>
            <a:t> </a:t>
          </a:r>
          <a:r>
            <a:rPr lang="da-DK" dirty="0" err="1"/>
            <a:t>available</a:t>
          </a:r>
          <a:r>
            <a:rPr lang="da-DK" dirty="0"/>
            <a:t> </a:t>
          </a:r>
          <a:r>
            <a:rPr lang="da-DK" dirty="0" err="1"/>
            <a:t>evidence-based</a:t>
          </a:r>
          <a:r>
            <a:rPr lang="da-DK" dirty="0"/>
            <a:t> </a:t>
          </a:r>
          <a:r>
            <a:rPr lang="da-DK" dirty="0" err="1"/>
            <a:t>knowledge</a:t>
          </a:r>
          <a:endParaRPr lang="da-DK" dirty="0"/>
        </a:p>
      </dgm:t>
    </dgm:pt>
    <dgm:pt modelId="{EDF72437-865C-4BD8-907A-71570E67FC9F}" type="parTrans" cxnId="{876CA5A1-F1CB-4BBD-B4AB-BA669621DFC5}">
      <dgm:prSet/>
      <dgm:spPr/>
      <dgm:t>
        <a:bodyPr/>
        <a:lstStyle/>
        <a:p>
          <a:endParaRPr lang="da-DK"/>
        </a:p>
      </dgm:t>
    </dgm:pt>
    <dgm:pt modelId="{CE2B74FE-7E23-40E2-AE81-25E5ED529798}" type="sibTrans" cxnId="{876CA5A1-F1CB-4BBD-B4AB-BA669621DFC5}">
      <dgm:prSet/>
      <dgm:spPr/>
      <dgm:t>
        <a:bodyPr/>
        <a:lstStyle/>
        <a:p>
          <a:endParaRPr lang="da-DK"/>
        </a:p>
      </dgm:t>
    </dgm:pt>
    <dgm:pt modelId="{6D2D5A6A-A0C9-4789-9B8F-7FFA41BE1D38}">
      <dgm:prSet phldrT="[Tekst]"/>
      <dgm:spPr/>
      <dgm:t>
        <a:bodyPr/>
        <a:lstStyle/>
        <a:p>
          <a:r>
            <a:rPr lang="da-DK" baseline="0" dirty="0" err="1"/>
            <a:t>Use</a:t>
          </a:r>
          <a:r>
            <a:rPr lang="da-DK" baseline="0" dirty="0"/>
            <a:t> put </a:t>
          </a:r>
          <a:r>
            <a:rPr lang="da-DK" baseline="0" dirty="0" err="1"/>
            <a:t>into</a:t>
          </a:r>
          <a:r>
            <a:rPr lang="da-DK" baseline="0" dirty="0"/>
            <a:t> </a:t>
          </a:r>
          <a:r>
            <a:rPr lang="da-DK" baseline="0" dirty="0" err="1"/>
            <a:t>practice</a:t>
          </a:r>
          <a:endParaRPr lang="da-DK" dirty="0"/>
        </a:p>
      </dgm:t>
    </dgm:pt>
    <dgm:pt modelId="{90147F5D-F569-4C64-8FBD-1676E3BB8811}" type="parTrans" cxnId="{AB72822B-B35B-4B5E-A87B-D89935022B41}">
      <dgm:prSet/>
      <dgm:spPr/>
      <dgm:t>
        <a:bodyPr/>
        <a:lstStyle/>
        <a:p>
          <a:endParaRPr lang="da-DK"/>
        </a:p>
      </dgm:t>
    </dgm:pt>
    <dgm:pt modelId="{52B2C23F-3717-4C22-9959-F2C595C47D7C}" type="sibTrans" cxnId="{AB72822B-B35B-4B5E-A87B-D89935022B41}">
      <dgm:prSet/>
      <dgm:spPr/>
      <dgm:t>
        <a:bodyPr/>
        <a:lstStyle/>
        <a:p>
          <a:endParaRPr lang="da-DK"/>
        </a:p>
      </dgm:t>
    </dgm:pt>
    <dgm:pt modelId="{9C7EA09F-92A0-4F8F-94BC-0F1CD1AC7656}">
      <dgm:prSet phldrT="[Tekst]"/>
      <dgm:spPr/>
      <dgm:t>
        <a:bodyPr/>
        <a:lstStyle/>
        <a:p>
          <a:r>
            <a:rPr lang="da-DK" dirty="0"/>
            <a:t>High </a:t>
          </a:r>
          <a:r>
            <a:rPr lang="da-DK" dirty="0" err="1"/>
            <a:t>quality</a:t>
          </a:r>
          <a:r>
            <a:rPr lang="da-DK" dirty="0"/>
            <a:t> in </a:t>
          </a:r>
          <a:r>
            <a:rPr lang="da-DK" dirty="0" err="1"/>
            <a:t>nursing</a:t>
          </a:r>
          <a:endParaRPr lang="da-DK" dirty="0"/>
        </a:p>
      </dgm:t>
    </dgm:pt>
    <dgm:pt modelId="{7A9C76EF-0809-4F38-9850-E112513387A0}" type="parTrans" cxnId="{60DEF7FC-60F0-4310-AC2F-1B2304688710}">
      <dgm:prSet/>
      <dgm:spPr/>
      <dgm:t>
        <a:bodyPr/>
        <a:lstStyle/>
        <a:p>
          <a:endParaRPr lang="da-DK"/>
        </a:p>
      </dgm:t>
    </dgm:pt>
    <dgm:pt modelId="{0B85DBD0-79EB-457B-8EB4-BED19C491F5C}" type="sibTrans" cxnId="{60DEF7FC-60F0-4310-AC2F-1B2304688710}">
      <dgm:prSet/>
      <dgm:spPr/>
      <dgm:t>
        <a:bodyPr/>
        <a:lstStyle/>
        <a:p>
          <a:endParaRPr lang="da-DK"/>
        </a:p>
      </dgm:t>
    </dgm:pt>
    <dgm:pt modelId="{81ED943F-D135-49A5-9970-E3226EB730C0}" type="pres">
      <dgm:prSet presAssocID="{9388014E-8D05-412C-8891-9DC6E8A1C144}" presName="Name0" presStyleCnt="0">
        <dgm:presLayoutVars>
          <dgm:dir/>
          <dgm:animLvl val="lvl"/>
          <dgm:resizeHandles val="exact"/>
        </dgm:presLayoutVars>
      </dgm:prSet>
      <dgm:spPr/>
    </dgm:pt>
    <dgm:pt modelId="{D621656C-82D3-4F84-A9A0-C2F0302332E0}" type="pres">
      <dgm:prSet presAssocID="{CB09B505-B875-47C4-82D6-401B3556BF83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7E94B677-CB8E-426C-B4A4-2035C68B8A2F}" type="pres">
      <dgm:prSet presAssocID="{CE2B74FE-7E23-40E2-AE81-25E5ED529798}" presName="parTxOnlySpace" presStyleCnt="0"/>
      <dgm:spPr/>
    </dgm:pt>
    <dgm:pt modelId="{BD4CBEDE-266F-4F0C-A9D2-EBE3E42BF1A1}" type="pres">
      <dgm:prSet presAssocID="{6D2D5A6A-A0C9-4789-9B8F-7FFA41BE1D3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CAD85FA-123A-44C9-B5F4-3CB09B94FD2B}" type="pres">
      <dgm:prSet presAssocID="{52B2C23F-3717-4C22-9959-F2C595C47D7C}" presName="parTxOnlySpace" presStyleCnt="0"/>
      <dgm:spPr/>
    </dgm:pt>
    <dgm:pt modelId="{BCABC52E-EFA3-428C-9527-9342D1E125C7}" type="pres">
      <dgm:prSet presAssocID="{9C7EA09F-92A0-4F8F-94BC-0F1CD1AC765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AB72822B-B35B-4B5E-A87B-D89935022B41}" srcId="{9388014E-8D05-412C-8891-9DC6E8A1C144}" destId="{6D2D5A6A-A0C9-4789-9B8F-7FFA41BE1D38}" srcOrd="1" destOrd="0" parTransId="{90147F5D-F569-4C64-8FBD-1676E3BB8811}" sibTransId="{52B2C23F-3717-4C22-9959-F2C595C47D7C}"/>
    <dgm:cxn modelId="{65618741-4655-4BC5-93A6-074C2C83C7FA}" type="presOf" srcId="{9C7EA09F-92A0-4F8F-94BC-0F1CD1AC7656}" destId="{BCABC52E-EFA3-428C-9527-9342D1E125C7}" srcOrd="0" destOrd="0" presId="urn:microsoft.com/office/officeart/2005/8/layout/chevron1"/>
    <dgm:cxn modelId="{A4173569-3D9C-4BED-B8EE-9A7BF360A08E}" type="presOf" srcId="{6D2D5A6A-A0C9-4789-9B8F-7FFA41BE1D38}" destId="{BD4CBEDE-266F-4F0C-A9D2-EBE3E42BF1A1}" srcOrd="0" destOrd="0" presId="urn:microsoft.com/office/officeart/2005/8/layout/chevron1"/>
    <dgm:cxn modelId="{876CA5A1-F1CB-4BBD-B4AB-BA669621DFC5}" srcId="{9388014E-8D05-412C-8891-9DC6E8A1C144}" destId="{CB09B505-B875-47C4-82D6-401B3556BF83}" srcOrd="0" destOrd="0" parTransId="{EDF72437-865C-4BD8-907A-71570E67FC9F}" sibTransId="{CE2B74FE-7E23-40E2-AE81-25E5ED529798}"/>
    <dgm:cxn modelId="{569692BD-2C99-4A97-86B5-D8B9ADFE06D7}" type="presOf" srcId="{9388014E-8D05-412C-8891-9DC6E8A1C144}" destId="{81ED943F-D135-49A5-9970-E3226EB730C0}" srcOrd="0" destOrd="0" presId="urn:microsoft.com/office/officeart/2005/8/layout/chevron1"/>
    <dgm:cxn modelId="{8D658FD1-6B61-419A-8CC5-5ABFAE796671}" type="presOf" srcId="{CB09B505-B875-47C4-82D6-401B3556BF83}" destId="{D621656C-82D3-4F84-A9A0-C2F0302332E0}" srcOrd="0" destOrd="0" presId="urn:microsoft.com/office/officeart/2005/8/layout/chevron1"/>
    <dgm:cxn modelId="{60DEF7FC-60F0-4310-AC2F-1B2304688710}" srcId="{9388014E-8D05-412C-8891-9DC6E8A1C144}" destId="{9C7EA09F-92A0-4F8F-94BC-0F1CD1AC7656}" srcOrd="2" destOrd="0" parTransId="{7A9C76EF-0809-4F38-9850-E112513387A0}" sibTransId="{0B85DBD0-79EB-457B-8EB4-BED19C491F5C}"/>
    <dgm:cxn modelId="{54B21B7E-4536-45A7-B0BD-9507E660FE38}" type="presParOf" srcId="{81ED943F-D135-49A5-9970-E3226EB730C0}" destId="{D621656C-82D3-4F84-A9A0-C2F0302332E0}" srcOrd="0" destOrd="0" presId="urn:microsoft.com/office/officeart/2005/8/layout/chevron1"/>
    <dgm:cxn modelId="{C643C875-D2D8-4AB1-8FD3-C936EF6EE206}" type="presParOf" srcId="{81ED943F-D135-49A5-9970-E3226EB730C0}" destId="{7E94B677-CB8E-426C-B4A4-2035C68B8A2F}" srcOrd="1" destOrd="0" presId="urn:microsoft.com/office/officeart/2005/8/layout/chevron1"/>
    <dgm:cxn modelId="{C9825C90-6D25-43AD-8D21-81857478CF64}" type="presParOf" srcId="{81ED943F-D135-49A5-9970-E3226EB730C0}" destId="{BD4CBEDE-266F-4F0C-A9D2-EBE3E42BF1A1}" srcOrd="2" destOrd="0" presId="urn:microsoft.com/office/officeart/2005/8/layout/chevron1"/>
    <dgm:cxn modelId="{0778AB45-BFE2-4AC7-AB62-79080333E933}" type="presParOf" srcId="{81ED943F-D135-49A5-9970-E3226EB730C0}" destId="{BCAD85FA-123A-44C9-B5F4-3CB09B94FD2B}" srcOrd="3" destOrd="0" presId="urn:microsoft.com/office/officeart/2005/8/layout/chevron1"/>
    <dgm:cxn modelId="{8BDB7863-8D8A-4BBF-A739-91C84F1390DF}" type="presParOf" srcId="{81ED943F-D135-49A5-9970-E3226EB730C0}" destId="{BCABC52E-EFA3-428C-9527-9342D1E125C7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AF528B-D0C2-4566-AC8A-73106DFFAE34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9C99A812-F8EC-47DA-8A2A-27DF6CD863E3}">
      <dgm:prSet phldrT="[Tekst]" custT="1"/>
      <dgm:spPr/>
      <dgm:t>
        <a:bodyPr/>
        <a:lstStyle/>
        <a:p>
          <a:pPr algn="ctr"/>
          <a:r>
            <a:rPr lang="da-DK" sz="2100" b="1" dirty="0" err="1"/>
            <a:t>Steering</a:t>
          </a:r>
          <a:r>
            <a:rPr lang="da-DK" sz="2100" b="1" dirty="0"/>
            <a:t> </a:t>
          </a:r>
          <a:r>
            <a:rPr lang="da-DK" sz="2100" b="1" dirty="0" err="1"/>
            <a:t>Committee</a:t>
          </a:r>
          <a:r>
            <a:rPr lang="da-DK" sz="2100" dirty="0"/>
            <a:t> </a:t>
          </a:r>
        </a:p>
        <a:p>
          <a:pPr algn="ctr"/>
          <a:endParaRPr lang="da-DK" sz="1600" dirty="0"/>
        </a:p>
        <a:p>
          <a:pPr algn="ctr"/>
          <a:r>
            <a:rPr lang="da-DK" sz="1600" dirty="0"/>
            <a:t>VIDOKS Center </a:t>
          </a:r>
          <a:r>
            <a:rPr lang="da-DK" sz="1600" dirty="0" err="1"/>
            <a:t>Council</a:t>
          </a:r>
          <a:endParaRPr lang="da-DK" sz="1600" dirty="0"/>
        </a:p>
        <a:p>
          <a:pPr algn="l"/>
          <a:endParaRPr lang="da-DK" sz="1600" dirty="0"/>
        </a:p>
      </dgm:t>
    </dgm:pt>
    <dgm:pt modelId="{BA4E120E-DC53-46DA-A4A5-598A03F2B3B1}" type="parTrans" cxnId="{EF98B976-2ECF-4A1F-97B1-97F8446D91F1}">
      <dgm:prSet/>
      <dgm:spPr/>
      <dgm:t>
        <a:bodyPr/>
        <a:lstStyle/>
        <a:p>
          <a:endParaRPr lang="da-DK"/>
        </a:p>
      </dgm:t>
    </dgm:pt>
    <dgm:pt modelId="{73DAB0D9-F06C-442B-8888-F293A6C28996}" type="sibTrans" cxnId="{EF98B976-2ECF-4A1F-97B1-97F8446D91F1}">
      <dgm:prSet/>
      <dgm:spPr/>
      <dgm:t>
        <a:bodyPr/>
        <a:lstStyle/>
        <a:p>
          <a:endParaRPr lang="da-DK"/>
        </a:p>
      </dgm:t>
    </dgm:pt>
    <dgm:pt modelId="{8E4C2CB6-AE75-4CA7-9581-281F6480D694}">
      <dgm:prSet phldrT="[Tekst]" custT="1"/>
      <dgm:spPr/>
      <dgm:t>
        <a:bodyPr/>
        <a:lstStyle/>
        <a:p>
          <a:r>
            <a:rPr lang="da-DK" sz="2100" b="1" dirty="0" err="1"/>
            <a:t>Editorial</a:t>
          </a:r>
          <a:r>
            <a:rPr lang="da-DK" sz="2100" b="1" dirty="0"/>
            <a:t> </a:t>
          </a:r>
          <a:r>
            <a:rPr lang="da-DK" sz="2100" b="1" dirty="0" err="1"/>
            <a:t>group</a:t>
          </a:r>
          <a:endParaRPr lang="da-DK" sz="2100" b="1" dirty="0"/>
        </a:p>
        <a:p>
          <a:r>
            <a:rPr lang="da-DK" sz="1600" dirty="0" err="1"/>
            <a:t>Representation</a:t>
          </a:r>
          <a:r>
            <a:rPr lang="da-DK" sz="1600" dirty="0"/>
            <a:t> from </a:t>
          </a:r>
        </a:p>
        <a:p>
          <a:r>
            <a:rPr lang="da-DK" sz="1600" dirty="0"/>
            <a:t>all over Denmark</a:t>
          </a:r>
        </a:p>
      </dgm:t>
    </dgm:pt>
    <dgm:pt modelId="{C9F3889B-3D6C-4514-BF8A-6045607EFB4E}" type="parTrans" cxnId="{EAEA5941-38FE-48D9-BFE4-BE8188F96E7D}">
      <dgm:prSet/>
      <dgm:spPr/>
      <dgm:t>
        <a:bodyPr/>
        <a:lstStyle/>
        <a:p>
          <a:endParaRPr lang="da-DK"/>
        </a:p>
      </dgm:t>
    </dgm:pt>
    <dgm:pt modelId="{A2EA895E-B2AE-4D26-8E97-F4B1B4B0B7AE}" type="sibTrans" cxnId="{EAEA5941-38FE-48D9-BFE4-BE8188F96E7D}">
      <dgm:prSet/>
      <dgm:spPr/>
      <dgm:t>
        <a:bodyPr/>
        <a:lstStyle/>
        <a:p>
          <a:endParaRPr lang="da-DK"/>
        </a:p>
      </dgm:t>
    </dgm:pt>
    <dgm:pt modelId="{8EC571A3-A789-4173-8E31-38AAC2F45FA6}">
      <dgm:prSet phldrT="[Tekst]" custT="1"/>
      <dgm:spPr/>
      <dgm:t>
        <a:bodyPr/>
        <a:lstStyle/>
        <a:p>
          <a:r>
            <a:rPr lang="da-DK" sz="2100" b="0" dirty="0"/>
            <a:t>Author team</a:t>
          </a:r>
        </a:p>
      </dgm:t>
    </dgm:pt>
    <dgm:pt modelId="{A08DDD8E-F121-4B9F-909A-66B7CC1F33BA}" type="parTrans" cxnId="{255C9334-A386-4330-B79A-28D9AE8626BE}">
      <dgm:prSet/>
      <dgm:spPr/>
      <dgm:t>
        <a:bodyPr/>
        <a:lstStyle/>
        <a:p>
          <a:endParaRPr lang="da-DK"/>
        </a:p>
      </dgm:t>
    </dgm:pt>
    <dgm:pt modelId="{4B3FF050-D653-4C79-813D-A939CFEB9947}" type="sibTrans" cxnId="{255C9334-A386-4330-B79A-28D9AE8626BE}">
      <dgm:prSet/>
      <dgm:spPr/>
      <dgm:t>
        <a:bodyPr/>
        <a:lstStyle/>
        <a:p>
          <a:endParaRPr lang="da-DK"/>
        </a:p>
      </dgm:t>
    </dgm:pt>
    <dgm:pt modelId="{1D269DE1-2271-47C7-BA57-456BE96202BE}">
      <dgm:prSet phldrT="[Tekst]" custT="1"/>
      <dgm:spPr/>
      <dgm:t>
        <a:bodyPr/>
        <a:lstStyle/>
        <a:p>
          <a:r>
            <a:rPr lang="da-DK" sz="2100" b="0" dirty="0"/>
            <a:t>Author team</a:t>
          </a:r>
        </a:p>
      </dgm:t>
    </dgm:pt>
    <dgm:pt modelId="{6D1EB5CE-EAFE-487B-8B76-0A0722A85B2C}" type="parTrans" cxnId="{E8530C99-801E-44B5-93EE-FADF057BCB9C}">
      <dgm:prSet/>
      <dgm:spPr/>
      <dgm:t>
        <a:bodyPr/>
        <a:lstStyle/>
        <a:p>
          <a:endParaRPr lang="da-DK"/>
        </a:p>
      </dgm:t>
    </dgm:pt>
    <dgm:pt modelId="{5B1CC788-7526-46FF-923E-32B3FC8C450E}" type="sibTrans" cxnId="{E8530C99-801E-44B5-93EE-FADF057BCB9C}">
      <dgm:prSet/>
      <dgm:spPr/>
      <dgm:t>
        <a:bodyPr/>
        <a:lstStyle/>
        <a:p>
          <a:endParaRPr lang="da-DK"/>
        </a:p>
      </dgm:t>
    </dgm:pt>
    <dgm:pt modelId="{E2131675-A936-45F9-97F3-B5EFCCE079EB}">
      <dgm:prSet custT="1"/>
      <dgm:spPr/>
      <dgm:t>
        <a:bodyPr/>
        <a:lstStyle/>
        <a:p>
          <a:r>
            <a:rPr lang="da-DK" sz="2100" dirty="0"/>
            <a:t>Author team</a:t>
          </a:r>
        </a:p>
      </dgm:t>
    </dgm:pt>
    <dgm:pt modelId="{62E77E08-D0E9-44AF-8D9F-34B29024145F}" type="parTrans" cxnId="{B4154E9E-6DE6-4F55-B71D-82EFA5EF0D05}">
      <dgm:prSet/>
      <dgm:spPr/>
      <dgm:t>
        <a:bodyPr/>
        <a:lstStyle/>
        <a:p>
          <a:endParaRPr lang="da-DK"/>
        </a:p>
      </dgm:t>
    </dgm:pt>
    <dgm:pt modelId="{CC975043-E98A-4CA9-B500-1FF5C352B97C}" type="sibTrans" cxnId="{B4154E9E-6DE6-4F55-B71D-82EFA5EF0D05}">
      <dgm:prSet/>
      <dgm:spPr/>
      <dgm:t>
        <a:bodyPr/>
        <a:lstStyle/>
        <a:p>
          <a:endParaRPr lang="da-DK"/>
        </a:p>
      </dgm:t>
    </dgm:pt>
    <dgm:pt modelId="{54FE7982-9063-4110-A515-2230DF09D067}">
      <dgm:prSet custT="1"/>
      <dgm:spPr/>
      <dgm:t>
        <a:bodyPr/>
        <a:lstStyle/>
        <a:p>
          <a:r>
            <a:rPr lang="da-DK" sz="2100" dirty="0"/>
            <a:t>Author team</a:t>
          </a:r>
        </a:p>
      </dgm:t>
    </dgm:pt>
    <dgm:pt modelId="{EFEC235F-0EAE-4C52-B062-E5E52E8588B0}" type="parTrans" cxnId="{16960EEA-10AE-4073-9CD5-494E587BCACA}">
      <dgm:prSet/>
      <dgm:spPr/>
      <dgm:t>
        <a:bodyPr/>
        <a:lstStyle/>
        <a:p>
          <a:endParaRPr lang="da-DK"/>
        </a:p>
      </dgm:t>
    </dgm:pt>
    <dgm:pt modelId="{02391B6D-4436-4E4D-8817-308978ADE8C2}" type="sibTrans" cxnId="{16960EEA-10AE-4073-9CD5-494E587BCACA}">
      <dgm:prSet/>
      <dgm:spPr/>
      <dgm:t>
        <a:bodyPr/>
        <a:lstStyle/>
        <a:p>
          <a:endParaRPr lang="da-DK"/>
        </a:p>
      </dgm:t>
    </dgm:pt>
    <dgm:pt modelId="{61FDEBE1-7E14-451E-9E2D-EBDBC0F00BF8}">
      <dgm:prSet custT="1"/>
      <dgm:spPr/>
      <dgm:t>
        <a:bodyPr/>
        <a:lstStyle/>
        <a:p>
          <a:r>
            <a:rPr lang="da-DK" sz="2100" dirty="0"/>
            <a:t>Author team</a:t>
          </a:r>
        </a:p>
      </dgm:t>
    </dgm:pt>
    <dgm:pt modelId="{6768932A-304B-44E8-8A30-F9EF74099570}" type="parTrans" cxnId="{FFF62E58-E172-4BEF-917C-BF7BA19B8B5C}">
      <dgm:prSet/>
      <dgm:spPr/>
      <dgm:t>
        <a:bodyPr/>
        <a:lstStyle/>
        <a:p>
          <a:endParaRPr lang="da-DK"/>
        </a:p>
      </dgm:t>
    </dgm:pt>
    <dgm:pt modelId="{D779E45E-7760-4A8D-8ADB-9F76D4033DB0}" type="sibTrans" cxnId="{FFF62E58-E172-4BEF-917C-BF7BA19B8B5C}">
      <dgm:prSet/>
      <dgm:spPr/>
      <dgm:t>
        <a:bodyPr/>
        <a:lstStyle/>
        <a:p>
          <a:endParaRPr lang="da-DK"/>
        </a:p>
      </dgm:t>
    </dgm:pt>
    <dgm:pt modelId="{8C968438-D4E2-4083-8B11-181EAB5CB494}" type="pres">
      <dgm:prSet presAssocID="{9CAF528B-D0C2-4566-AC8A-73106DFFAE3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DA2AE4A-453F-47A1-9022-FB144BCF5C9F}" type="pres">
      <dgm:prSet presAssocID="{9C99A812-F8EC-47DA-8A2A-27DF6CD863E3}" presName="root1" presStyleCnt="0"/>
      <dgm:spPr/>
    </dgm:pt>
    <dgm:pt modelId="{805C5C89-EF3D-4EE9-93A7-253957CE229A}" type="pres">
      <dgm:prSet presAssocID="{9C99A812-F8EC-47DA-8A2A-27DF6CD863E3}" presName="LevelOneTextNode" presStyleLbl="node0" presStyleIdx="0" presStyleCnt="1" custScaleX="117044" custScaleY="312607">
        <dgm:presLayoutVars>
          <dgm:chPref val="3"/>
        </dgm:presLayoutVars>
      </dgm:prSet>
      <dgm:spPr/>
    </dgm:pt>
    <dgm:pt modelId="{8615B930-EB84-4F6D-B07A-CD54991D71E9}" type="pres">
      <dgm:prSet presAssocID="{9C99A812-F8EC-47DA-8A2A-27DF6CD863E3}" presName="level2hierChild" presStyleCnt="0"/>
      <dgm:spPr/>
    </dgm:pt>
    <dgm:pt modelId="{A44E7A7E-A24A-40CE-A982-76C547E808F0}" type="pres">
      <dgm:prSet presAssocID="{C9F3889B-3D6C-4514-BF8A-6045607EFB4E}" presName="conn2-1" presStyleLbl="parChTrans1D2" presStyleIdx="0" presStyleCnt="1"/>
      <dgm:spPr/>
    </dgm:pt>
    <dgm:pt modelId="{17E12283-0C26-4E7E-88A1-79C62B43907F}" type="pres">
      <dgm:prSet presAssocID="{C9F3889B-3D6C-4514-BF8A-6045607EFB4E}" presName="connTx" presStyleLbl="parChTrans1D2" presStyleIdx="0" presStyleCnt="1"/>
      <dgm:spPr/>
    </dgm:pt>
    <dgm:pt modelId="{0E273E3B-6FA3-41CE-AF3A-575A81DF0127}" type="pres">
      <dgm:prSet presAssocID="{8E4C2CB6-AE75-4CA7-9581-281F6480D694}" presName="root2" presStyleCnt="0"/>
      <dgm:spPr/>
    </dgm:pt>
    <dgm:pt modelId="{6FE9B31C-0D03-4A34-B1F7-F5CC129E849B}" type="pres">
      <dgm:prSet presAssocID="{8E4C2CB6-AE75-4CA7-9581-281F6480D694}" presName="LevelTwoTextNode" presStyleLbl="node2" presStyleIdx="0" presStyleCnt="1" custScaleX="132988" custScaleY="310485">
        <dgm:presLayoutVars>
          <dgm:chPref val="3"/>
        </dgm:presLayoutVars>
      </dgm:prSet>
      <dgm:spPr/>
    </dgm:pt>
    <dgm:pt modelId="{F5D184D7-EB6D-4BF1-B6AF-1FB6CB48A121}" type="pres">
      <dgm:prSet presAssocID="{8E4C2CB6-AE75-4CA7-9581-281F6480D694}" presName="level3hierChild" presStyleCnt="0"/>
      <dgm:spPr/>
    </dgm:pt>
    <dgm:pt modelId="{E378DDB5-3BE1-4B89-BF54-5DBD29F49EF5}" type="pres">
      <dgm:prSet presAssocID="{A08DDD8E-F121-4B9F-909A-66B7CC1F33BA}" presName="conn2-1" presStyleLbl="parChTrans1D3" presStyleIdx="0" presStyleCnt="5"/>
      <dgm:spPr/>
    </dgm:pt>
    <dgm:pt modelId="{E03E7752-5B08-4599-800C-6D742113AED4}" type="pres">
      <dgm:prSet presAssocID="{A08DDD8E-F121-4B9F-909A-66B7CC1F33BA}" presName="connTx" presStyleLbl="parChTrans1D3" presStyleIdx="0" presStyleCnt="5"/>
      <dgm:spPr/>
    </dgm:pt>
    <dgm:pt modelId="{336AE396-41E1-4343-83D9-E09741587AA0}" type="pres">
      <dgm:prSet presAssocID="{8EC571A3-A789-4173-8E31-38AAC2F45FA6}" presName="root2" presStyleCnt="0"/>
      <dgm:spPr/>
    </dgm:pt>
    <dgm:pt modelId="{4FFD797B-AEC9-4ED3-89B2-7BC242D594F9}" type="pres">
      <dgm:prSet presAssocID="{8EC571A3-A789-4173-8E31-38AAC2F45FA6}" presName="LevelTwoTextNode" presStyleLbl="node3" presStyleIdx="0" presStyleCnt="5">
        <dgm:presLayoutVars>
          <dgm:chPref val="3"/>
        </dgm:presLayoutVars>
      </dgm:prSet>
      <dgm:spPr/>
    </dgm:pt>
    <dgm:pt modelId="{8FDA2C6F-4EDD-40C7-BF68-5C2801CABAE4}" type="pres">
      <dgm:prSet presAssocID="{8EC571A3-A789-4173-8E31-38AAC2F45FA6}" presName="level3hierChild" presStyleCnt="0"/>
      <dgm:spPr/>
    </dgm:pt>
    <dgm:pt modelId="{B61221B6-D06B-4627-9295-C94E51446484}" type="pres">
      <dgm:prSet presAssocID="{62E77E08-D0E9-44AF-8D9F-34B29024145F}" presName="conn2-1" presStyleLbl="parChTrans1D3" presStyleIdx="1" presStyleCnt="5"/>
      <dgm:spPr/>
    </dgm:pt>
    <dgm:pt modelId="{84AE5BC6-40AB-4F85-9CC2-58A5B7272442}" type="pres">
      <dgm:prSet presAssocID="{62E77E08-D0E9-44AF-8D9F-34B29024145F}" presName="connTx" presStyleLbl="parChTrans1D3" presStyleIdx="1" presStyleCnt="5"/>
      <dgm:spPr/>
    </dgm:pt>
    <dgm:pt modelId="{9FDB7B60-9695-4F75-8933-D1B02599CEBF}" type="pres">
      <dgm:prSet presAssocID="{E2131675-A936-45F9-97F3-B5EFCCE079EB}" presName="root2" presStyleCnt="0"/>
      <dgm:spPr/>
    </dgm:pt>
    <dgm:pt modelId="{55C945EE-E327-4265-91C5-1B111AE163E0}" type="pres">
      <dgm:prSet presAssocID="{E2131675-A936-45F9-97F3-B5EFCCE079EB}" presName="LevelTwoTextNode" presStyleLbl="node3" presStyleIdx="1" presStyleCnt="5">
        <dgm:presLayoutVars>
          <dgm:chPref val="3"/>
        </dgm:presLayoutVars>
      </dgm:prSet>
      <dgm:spPr/>
    </dgm:pt>
    <dgm:pt modelId="{CD0AAC44-4C95-48FD-90C7-168167F85A71}" type="pres">
      <dgm:prSet presAssocID="{E2131675-A936-45F9-97F3-B5EFCCE079EB}" presName="level3hierChild" presStyleCnt="0"/>
      <dgm:spPr/>
    </dgm:pt>
    <dgm:pt modelId="{604FEB3F-1E47-4AB3-B1AD-24047286441C}" type="pres">
      <dgm:prSet presAssocID="{6768932A-304B-44E8-8A30-F9EF74099570}" presName="conn2-1" presStyleLbl="parChTrans1D3" presStyleIdx="2" presStyleCnt="5"/>
      <dgm:spPr/>
    </dgm:pt>
    <dgm:pt modelId="{3EA51CFE-98BF-442B-8C5E-48D370962D3E}" type="pres">
      <dgm:prSet presAssocID="{6768932A-304B-44E8-8A30-F9EF74099570}" presName="connTx" presStyleLbl="parChTrans1D3" presStyleIdx="2" presStyleCnt="5"/>
      <dgm:spPr/>
    </dgm:pt>
    <dgm:pt modelId="{8C5FA515-A9F0-40D0-B090-A306E297C18D}" type="pres">
      <dgm:prSet presAssocID="{61FDEBE1-7E14-451E-9E2D-EBDBC0F00BF8}" presName="root2" presStyleCnt="0"/>
      <dgm:spPr/>
    </dgm:pt>
    <dgm:pt modelId="{F70564F7-18DF-4EA1-A880-6F4C77CD6F84}" type="pres">
      <dgm:prSet presAssocID="{61FDEBE1-7E14-451E-9E2D-EBDBC0F00BF8}" presName="LevelTwoTextNode" presStyleLbl="node3" presStyleIdx="2" presStyleCnt="5">
        <dgm:presLayoutVars>
          <dgm:chPref val="3"/>
        </dgm:presLayoutVars>
      </dgm:prSet>
      <dgm:spPr/>
    </dgm:pt>
    <dgm:pt modelId="{ACAED348-C91D-4AA6-B0D7-3DDD123C6034}" type="pres">
      <dgm:prSet presAssocID="{61FDEBE1-7E14-451E-9E2D-EBDBC0F00BF8}" presName="level3hierChild" presStyleCnt="0"/>
      <dgm:spPr/>
    </dgm:pt>
    <dgm:pt modelId="{385F6586-AFEB-494B-AB76-0431917182E3}" type="pres">
      <dgm:prSet presAssocID="{EFEC235F-0EAE-4C52-B062-E5E52E8588B0}" presName="conn2-1" presStyleLbl="parChTrans1D3" presStyleIdx="3" presStyleCnt="5"/>
      <dgm:spPr/>
    </dgm:pt>
    <dgm:pt modelId="{8B1C7958-C5C7-4ED2-A184-4E9167A8CEDB}" type="pres">
      <dgm:prSet presAssocID="{EFEC235F-0EAE-4C52-B062-E5E52E8588B0}" presName="connTx" presStyleLbl="parChTrans1D3" presStyleIdx="3" presStyleCnt="5"/>
      <dgm:spPr/>
    </dgm:pt>
    <dgm:pt modelId="{6F6E3682-7CF5-4178-9D29-BC0A7E2005D3}" type="pres">
      <dgm:prSet presAssocID="{54FE7982-9063-4110-A515-2230DF09D067}" presName="root2" presStyleCnt="0"/>
      <dgm:spPr/>
    </dgm:pt>
    <dgm:pt modelId="{C6D43AA2-DE8D-41C4-8A91-01D549DC880B}" type="pres">
      <dgm:prSet presAssocID="{54FE7982-9063-4110-A515-2230DF09D067}" presName="LevelTwoTextNode" presStyleLbl="node3" presStyleIdx="3" presStyleCnt="5">
        <dgm:presLayoutVars>
          <dgm:chPref val="3"/>
        </dgm:presLayoutVars>
      </dgm:prSet>
      <dgm:spPr/>
    </dgm:pt>
    <dgm:pt modelId="{B451A597-B275-4490-90FA-9653410CE348}" type="pres">
      <dgm:prSet presAssocID="{54FE7982-9063-4110-A515-2230DF09D067}" presName="level3hierChild" presStyleCnt="0"/>
      <dgm:spPr/>
    </dgm:pt>
    <dgm:pt modelId="{B96E50D5-3AE2-4005-BE2B-53C279B115C9}" type="pres">
      <dgm:prSet presAssocID="{6D1EB5CE-EAFE-487B-8B76-0A0722A85B2C}" presName="conn2-1" presStyleLbl="parChTrans1D3" presStyleIdx="4" presStyleCnt="5"/>
      <dgm:spPr/>
    </dgm:pt>
    <dgm:pt modelId="{5E19B13F-C3DF-4BCE-A450-D70811D1BF68}" type="pres">
      <dgm:prSet presAssocID="{6D1EB5CE-EAFE-487B-8B76-0A0722A85B2C}" presName="connTx" presStyleLbl="parChTrans1D3" presStyleIdx="4" presStyleCnt="5"/>
      <dgm:spPr/>
    </dgm:pt>
    <dgm:pt modelId="{182F30AB-D9C0-43BA-9F0B-F576F9F1C94F}" type="pres">
      <dgm:prSet presAssocID="{1D269DE1-2271-47C7-BA57-456BE96202BE}" presName="root2" presStyleCnt="0"/>
      <dgm:spPr/>
    </dgm:pt>
    <dgm:pt modelId="{04DD28BB-9EC7-4052-9D47-2C82950CF864}" type="pres">
      <dgm:prSet presAssocID="{1D269DE1-2271-47C7-BA57-456BE96202BE}" presName="LevelTwoTextNode" presStyleLbl="node3" presStyleIdx="4" presStyleCnt="5">
        <dgm:presLayoutVars>
          <dgm:chPref val="3"/>
        </dgm:presLayoutVars>
      </dgm:prSet>
      <dgm:spPr/>
    </dgm:pt>
    <dgm:pt modelId="{1CB78AAC-D891-4047-A9A6-9D61386CC9B4}" type="pres">
      <dgm:prSet presAssocID="{1D269DE1-2271-47C7-BA57-456BE96202BE}" presName="level3hierChild" presStyleCnt="0"/>
      <dgm:spPr/>
    </dgm:pt>
  </dgm:ptLst>
  <dgm:cxnLst>
    <dgm:cxn modelId="{B4CFEA09-C4F3-401A-BEBD-A9FA1611558E}" type="presOf" srcId="{9CAF528B-D0C2-4566-AC8A-73106DFFAE34}" destId="{8C968438-D4E2-4083-8B11-181EAB5CB494}" srcOrd="0" destOrd="0" presId="urn:microsoft.com/office/officeart/2005/8/layout/hierarchy2"/>
    <dgm:cxn modelId="{BF88140D-2D7B-4182-85FE-B997317DB32E}" type="presOf" srcId="{C9F3889B-3D6C-4514-BF8A-6045607EFB4E}" destId="{A44E7A7E-A24A-40CE-A982-76C547E808F0}" srcOrd="0" destOrd="0" presId="urn:microsoft.com/office/officeart/2005/8/layout/hierarchy2"/>
    <dgm:cxn modelId="{AF68F32B-2E53-4964-8A32-A8E555407AE8}" type="presOf" srcId="{6768932A-304B-44E8-8A30-F9EF74099570}" destId="{604FEB3F-1E47-4AB3-B1AD-24047286441C}" srcOrd="0" destOrd="0" presId="urn:microsoft.com/office/officeart/2005/8/layout/hierarchy2"/>
    <dgm:cxn modelId="{255C9334-A386-4330-B79A-28D9AE8626BE}" srcId="{8E4C2CB6-AE75-4CA7-9581-281F6480D694}" destId="{8EC571A3-A789-4173-8E31-38AAC2F45FA6}" srcOrd="0" destOrd="0" parTransId="{A08DDD8E-F121-4B9F-909A-66B7CC1F33BA}" sibTransId="{4B3FF050-D653-4C79-813D-A939CFEB9947}"/>
    <dgm:cxn modelId="{7919735D-3F9C-4C1C-841C-8EA11C2AAED4}" type="presOf" srcId="{E2131675-A936-45F9-97F3-B5EFCCE079EB}" destId="{55C945EE-E327-4265-91C5-1B111AE163E0}" srcOrd="0" destOrd="0" presId="urn:microsoft.com/office/officeart/2005/8/layout/hierarchy2"/>
    <dgm:cxn modelId="{EAEA5941-38FE-48D9-BFE4-BE8188F96E7D}" srcId="{9C99A812-F8EC-47DA-8A2A-27DF6CD863E3}" destId="{8E4C2CB6-AE75-4CA7-9581-281F6480D694}" srcOrd="0" destOrd="0" parTransId="{C9F3889B-3D6C-4514-BF8A-6045607EFB4E}" sibTransId="{A2EA895E-B2AE-4D26-8E97-F4B1B4B0B7AE}"/>
    <dgm:cxn modelId="{36A01262-F50C-4519-B376-8A133D4BF2FE}" type="presOf" srcId="{EFEC235F-0EAE-4C52-B062-E5E52E8588B0}" destId="{8B1C7958-C5C7-4ED2-A184-4E9167A8CEDB}" srcOrd="1" destOrd="0" presId="urn:microsoft.com/office/officeart/2005/8/layout/hierarchy2"/>
    <dgm:cxn modelId="{D68FF642-BABC-46AC-9C58-892D56820AB5}" type="presOf" srcId="{61FDEBE1-7E14-451E-9E2D-EBDBC0F00BF8}" destId="{F70564F7-18DF-4EA1-A880-6F4C77CD6F84}" srcOrd="0" destOrd="0" presId="urn:microsoft.com/office/officeart/2005/8/layout/hierarchy2"/>
    <dgm:cxn modelId="{3B7BF948-D8AA-4328-A255-032DA9B9DDFD}" type="presOf" srcId="{EFEC235F-0EAE-4C52-B062-E5E52E8588B0}" destId="{385F6586-AFEB-494B-AB76-0431917182E3}" srcOrd="0" destOrd="0" presId="urn:microsoft.com/office/officeart/2005/8/layout/hierarchy2"/>
    <dgm:cxn modelId="{5788E870-FE53-42FC-B132-4C1A49396F93}" type="presOf" srcId="{6D1EB5CE-EAFE-487B-8B76-0A0722A85B2C}" destId="{B96E50D5-3AE2-4005-BE2B-53C279B115C9}" srcOrd="0" destOrd="0" presId="urn:microsoft.com/office/officeart/2005/8/layout/hierarchy2"/>
    <dgm:cxn modelId="{E24D9B76-6F19-4D3F-9673-D7F9C750CC83}" type="presOf" srcId="{6768932A-304B-44E8-8A30-F9EF74099570}" destId="{3EA51CFE-98BF-442B-8C5E-48D370962D3E}" srcOrd="1" destOrd="0" presId="urn:microsoft.com/office/officeart/2005/8/layout/hierarchy2"/>
    <dgm:cxn modelId="{EF98B976-2ECF-4A1F-97B1-97F8446D91F1}" srcId="{9CAF528B-D0C2-4566-AC8A-73106DFFAE34}" destId="{9C99A812-F8EC-47DA-8A2A-27DF6CD863E3}" srcOrd="0" destOrd="0" parTransId="{BA4E120E-DC53-46DA-A4A5-598A03F2B3B1}" sibTransId="{73DAB0D9-F06C-442B-8888-F293A6C28996}"/>
    <dgm:cxn modelId="{FFF62E58-E172-4BEF-917C-BF7BA19B8B5C}" srcId="{8E4C2CB6-AE75-4CA7-9581-281F6480D694}" destId="{61FDEBE1-7E14-451E-9E2D-EBDBC0F00BF8}" srcOrd="2" destOrd="0" parTransId="{6768932A-304B-44E8-8A30-F9EF74099570}" sibTransId="{D779E45E-7760-4A8D-8ADB-9F76D4033DB0}"/>
    <dgm:cxn modelId="{C1117B59-6153-4A0D-AADB-217510995BAA}" type="presOf" srcId="{9C99A812-F8EC-47DA-8A2A-27DF6CD863E3}" destId="{805C5C89-EF3D-4EE9-93A7-253957CE229A}" srcOrd="0" destOrd="0" presId="urn:microsoft.com/office/officeart/2005/8/layout/hierarchy2"/>
    <dgm:cxn modelId="{077FE285-82BC-4BB2-B364-48BBD477DF2A}" type="presOf" srcId="{A08DDD8E-F121-4B9F-909A-66B7CC1F33BA}" destId="{E378DDB5-3BE1-4B89-BF54-5DBD29F49EF5}" srcOrd="0" destOrd="0" presId="urn:microsoft.com/office/officeart/2005/8/layout/hierarchy2"/>
    <dgm:cxn modelId="{A32B768A-D9F7-40CD-88D7-7E144701D1A3}" type="presOf" srcId="{54FE7982-9063-4110-A515-2230DF09D067}" destId="{C6D43AA2-DE8D-41C4-8A91-01D549DC880B}" srcOrd="0" destOrd="0" presId="urn:microsoft.com/office/officeart/2005/8/layout/hierarchy2"/>
    <dgm:cxn modelId="{EFAA4F90-BF41-4EC5-A2CB-61F6D0F5BAEB}" type="presOf" srcId="{8E4C2CB6-AE75-4CA7-9581-281F6480D694}" destId="{6FE9B31C-0D03-4A34-B1F7-F5CC129E849B}" srcOrd="0" destOrd="0" presId="urn:microsoft.com/office/officeart/2005/8/layout/hierarchy2"/>
    <dgm:cxn modelId="{E8530C99-801E-44B5-93EE-FADF057BCB9C}" srcId="{8E4C2CB6-AE75-4CA7-9581-281F6480D694}" destId="{1D269DE1-2271-47C7-BA57-456BE96202BE}" srcOrd="4" destOrd="0" parTransId="{6D1EB5CE-EAFE-487B-8B76-0A0722A85B2C}" sibTransId="{5B1CC788-7526-46FF-923E-32B3FC8C450E}"/>
    <dgm:cxn modelId="{B4154E9E-6DE6-4F55-B71D-82EFA5EF0D05}" srcId="{8E4C2CB6-AE75-4CA7-9581-281F6480D694}" destId="{E2131675-A936-45F9-97F3-B5EFCCE079EB}" srcOrd="1" destOrd="0" parTransId="{62E77E08-D0E9-44AF-8D9F-34B29024145F}" sibTransId="{CC975043-E98A-4CA9-B500-1FF5C352B97C}"/>
    <dgm:cxn modelId="{7E127DA5-06F2-46A9-B3EF-287B5C283C71}" type="presOf" srcId="{C9F3889B-3D6C-4514-BF8A-6045607EFB4E}" destId="{17E12283-0C26-4E7E-88A1-79C62B43907F}" srcOrd="1" destOrd="0" presId="urn:microsoft.com/office/officeart/2005/8/layout/hierarchy2"/>
    <dgm:cxn modelId="{6B4728AB-470F-4E6B-AC18-75298C386980}" type="presOf" srcId="{62E77E08-D0E9-44AF-8D9F-34B29024145F}" destId="{84AE5BC6-40AB-4F85-9CC2-58A5B7272442}" srcOrd="1" destOrd="0" presId="urn:microsoft.com/office/officeart/2005/8/layout/hierarchy2"/>
    <dgm:cxn modelId="{331127AC-F3D2-49B1-9E96-2A08F6DDF967}" type="presOf" srcId="{8EC571A3-A789-4173-8E31-38AAC2F45FA6}" destId="{4FFD797B-AEC9-4ED3-89B2-7BC242D594F9}" srcOrd="0" destOrd="0" presId="urn:microsoft.com/office/officeart/2005/8/layout/hierarchy2"/>
    <dgm:cxn modelId="{EB553BB5-0407-48C7-B29C-E2AA37E1B448}" type="presOf" srcId="{1D269DE1-2271-47C7-BA57-456BE96202BE}" destId="{04DD28BB-9EC7-4052-9D47-2C82950CF864}" srcOrd="0" destOrd="0" presId="urn:microsoft.com/office/officeart/2005/8/layout/hierarchy2"/>
    <dgm:cxn modelId="{B8B626E1-D303-43EF-818D-E3754CF58F3F}" type="presOf" srcId="{6D1EB5CE-EAFE-487B-8B76-0A0722A85B2C}" destId="{5E19B13F-C3DF-4BCE-A450-D70811D1BF68}" srcOrd="1" destOrd="0" presId="urn:microsoft.com/office/officeart/2005/8/layout/hierarchy2"/>
    <dgm:cxn modelId="{FF133EE3-84A9-4E1C-BE1B-1404B9DE2CF9}" type="presOf" srcId="{62E77E08-D0E9-44AF-8D9F-34B29024145F}" destId="{B61221B6-D06B-4627-9295-C94E51446484}" srcOrd="0" destOrd="0" presId="urn:microsoft.com/office/officeart/2005/8/layout/hierarchy2"/>
    <dgm:cxn modelId="{B10E4CE9-3363-42AD-9FAA-97D74CD4EBAF}" type="presOf" srcId="{A08DDD8E-F121-4B9F-909A-66B7CC1F33BA}" destId="{E03E7752-5B08-4599-800C-6D742113AED4}" srcOrd="1" destOrd="0" presId="urn:microsoft.com/office/officeart/2005/8/layout/hierarchy2"/>
    <dgm:cxn modelId="{16960EEA-10AE-4073-9CD5-494E587BCACA}" srcId="{8E4C2CB6-AE75-4CA7-9581-281F6480D694}" destId="{54FE7982-9063-4110-A515-2230DF09D067}" srcOrd="3" destOrd="0" parTransId="{EFEC235F-0EAE-4C52-B062-E5E52E8588B0}" sibTransId="{02391B6D-4436-4E4D-8817-308978ADE8C2}"/>
    <dgm:cxn modelId="{AC83DB63-629D-445E-ABC5-F915F1CF13A1}" type="presParOf" srcId="{8C968438-D4E2-4083-8B11-181EAB5CB494}" destId="{ADA2AE4A-453F-47A1-9022-FB144BCF5C9F}" srcOrd="0" destOrd="0" presId="urn:microsoft.com/office/officeart/2005/8/layout/hierarchy2"/>
    <dgm:cxn modelId="{8FFDC818-34DD-4F9C-9A1A-67B01792859B}" type="presParOf" srcId="{ADA2AE4A-453F-47A1-9022-FB144BCF5C9F}" destId="{805C5C89-EF3D-4EE9-93A7-253957CE229A}" srcOrd="0" destOrd="0" presId="urn:microsoft.com/office/officeart/2005/8/layout/hierarchy2"/>
    <dgm:cxn modelId="{84FF155E-4257-47C8-9F26-0FFBB4702EE3}" type="presParOf" srcId="{ADA2AE4A-453F-47A1-9022-FB144BCF5C9F}" destId="{8615B930-EB84-4F6D-B07A-CD54991D71E9}" srcOrd="1" destOrd="0" presId="urn:microsoft.com/office/officeart/2005/8/layout/hierarchy2"/>
    <dgm:cxn modelId="{D92F3ED4-89FC-49BB-A7DB-FD2FE7F33CEB}" type="presParOf" srcId="{8615B930-EB84-4F6D-B07A-CD54991D71E9}" destId="{A44E7A7E-A24A-40CE-A982-76C547E808F0}" srcOrd="0" destOrd="0" presId="urn:microsoft.com/office/officeart/2005/8/layout/hierarchy2"/>
    <dgm:cxn modelId="{AA404CD3-F3C1-4F48-A782-ECD15AA3D589}" type="presParOf" srcId="{A44E7A7E-A24A-40CE-A982-76C547E808F0}" destId="{17E12283-0C26-4E7E-88A1-79C62B43907F}" srcOrd="0" destOrd="0" presId="urn:microsoft.com/office/officeart/2005/8/layout/hierarchy2"/>
    <dgm:cxn modelId="{EE94D7A2-BB84-49F6-9F9E-EB9FC19BBC21}" type="presParOf" srcId="{8615B930-EB84-4F6D-B07A-CD54991D71E9}" destId="{0E273E3B-6FA3-41CE-AF3A-575A81DF0127}" srcOrd="1" destOrd="0" presId="urn:microsoft.com/office/officeart/2005/8/layout/hierarchy2"/>
    <dgm:cxn modelId="{DDD44458-792C-4A66-88C8-6E2BF9D801C8}" type="presParOf" srcId="{0E273E3B-6FA3-41CE-AF3A-575A81DF0127}" destId="{6FE9B31C-0D03-4A34-B1F7-F5CC129E849B}" srcOrd="0" destOrd="0" presId="urn:microsoft.com/office/officeart/2005/8/layout/hierarchy2"/>
    <dgm:cxn modelId="{8D9D2DEB-9666-45B0-BAA6-9F46719FAB7E}" type="presParOf" srcId="{0E273E3B-6FA3-41CE-AF3A-575A81DF0127}" destId="{F5D184D7-EB6D-4BF1-B6AF-1FB6CB48A121}" srcOrd="1" destOrd="0" presId="urn:microsoft.com/office/officeart/2005/8/layout/hierarchy2"/>
    <dgm:cxn modelId="{D5DCB812-1E20-4A15-82C4-F330F54D4D2F}" type="presParOf" srcId="{F5D184D7-EB6D-4BF1-B6AF-1FB6CB48A121}" destId="{E378DDB5-3BE1-4B89-BF54-5DBD29F49EF5}" srcOrd="0" destOrd="0" presId="urn:microsoft.com/office/officeart/2005/8/layout/hierarchy2"/>
    <dgm:cxn modelId="{47D8F8F5-EF5B-4501-9A8F-4AB27475B6C0}" type="presParOf" srcId="{E378DDB5-3BE1-4B89-BF54-5DBD29F49EF5}" destId="{E03E7752-5B08-4599-800C-6D742113AED4}" srcOrd="0" destOrd="0" presId="urn:microsoft.com/office/officeart/2005/8/layout/hierarchy2"/>
    <dgm:cxn modelId="{5D5E03B8-FA1F-474A-837F-B11A1244EA6C}" type="presParOf" srcId="{F5D184D7-EB6D-4BF1-B6AF-1FB6CB48A121}" destId="{336AE396-41E1-4343-83D9-E09741587AA0}" srcOrd="1" destOrd="0" presId="urn:microsoft.com/office/officeart/2005/8/layout/hierarchy2"/>
    <dgm:cxn modelId="{4130EA17-6528-4637-AB7E-9E8C8445A4D1}" type="presParOf" srcId="{336AE396-41E1-4343-83D9-E09741587AA0}" destId="{4FFD797B-AEC9-4ED3-89B2-7BC242D594F9}" srcOrd="0" destOrd="0" presId="urn:microsoft.com/office/officeart/2005/8/layout/hierarchy2"/>
    <dgm:cxn modelId="{ED076877-9FCA-4732-A65F-21743A8A5DCC}" type="presParOf" srcId="{336AE396-41E1-4343-83D9-E09741587AA0}" destId="{8FDA2C6F-4EDD-40C7-BF68-5C2801CABAE4}" srcOrd="1" destOrd="0" presId="urn:microsoft.com/office/officeart/2005/8/layout/hierarchy2"/>
    <dgm:cxn modelId="{28BF597D-7498-4B54-A0CB-43943D9F4C54}" type="presParOf" srcId="{F5D184D7-EB6D-4BF1-B6AF-1FB6CB48A121}" destId="{B61221B6-D06B-4627-9295-C94E51446484}" srcOrd="2" destOrd="0" presId="urn:microsoft.com/office/officeart/2005/8/layout/hierarchy2"/>
    <dgm:cxn modelId="{056FB1C8-2383-468A-B0A4-69FFD6BF622A}" type="presParOf" srcId="{B61221B6-D06B-4627-9295-C94E51446484}" destId="{84AE5BC6-40AB-4F85-9CC2-58A5B7272442}" srcOrd="0" destOrd="0" presId="urn:microsoft.com/office/officeart/2005/8/layout/hierarchy2"/>
    <dgm:cxn modelId="{9BBE98F4-9AC3-4BC1-8314-2E66DA681246}" type="presParOf" srcId="{F5D184D7-EB6D-4BF1-B6AF-1FB6CB48A121}" destId="{9FDB7B60-9695-4F75-8933-D1B02599CEBF}" srcOrd="3" destOrd="0" presId="urn:microsoft.com/office/officeart/2005/8/layout/hierarchy2"/>
    <dgm:cxn modelId="{DEE214E6-7AEF-4912-A5F1-AE2BD3D346D6}" type="presParOf" srcId="{9FDB7B60-9695-4F75-8933-D1B02599CEBF}" destId="{55C945EE-E327-4265-91C5-1B111AE163E0}" srcOrd="0" destOrd="0" presId="urn:microsoft.com/office/officeart/2005/8/layout/hierarchy2"/>
    <dgm:cxn modelId="{7452DC52-9615-40C0-918A-3ADE05DBAFB7}" type="presParOf" srcId="{9FDB7B60-9695-4F75-8933-D1B02599CEBF}" destId="{CD0AAC44-4C95-48FD-90C7-168167F85A71}" srcOrd="1" destOrd="0" presId="urn:microsoft.com/office/officeart/2005/8/layout/hierarchy2"/>
    <dgm:cxn modelId="{7A353BFA-57A5-4BB4-8DE8-828F043E3D8F}" type="presParOf" srcId="{F5D184D7-EB6D-4BF1-B6AF-1FB6CB48A121}" destId="{604FEB3F-1E47-4AB3-B1AD-24047286441C}" srcOrd="4" destOrd="0" presId="urn:microsoft.com/office/officeart/2005/8/layout/hierarchy2"/>
    <dgm:cxn modelId="{B2EB69DA-58D1-46C1-BCC4-C889A1C1D778}" type="presParOf" srcId="{604FEB3F-1E47-4AB3-B1AD-24047286441C}" destId="{3EA51CFE-98BF-442B-8C5E-48D370962D3E}" srcOrd="0" destOrd="0" presId="urn:microsoft.com/office/officeart/2005/8/layout/hierarchy2"/>
    <dgm:cxn modelId="{37CD7504-F0CA-4641-8040-1B1674376694}" type="presParOf" srcId="{F5D184D7-EB6D-4BF1-B6AF-1FB6CB48A121}" destId="{8C5FA515-A9F0-40D0-B090-A306E297C18D}" srcOrd="5" destOrd="0" presId="urn:microsoft.com/office/officeart/2005/8/layout/hierarchy2"/>
    <dgm:cxn modelId="{988B0D0D-265B-42B9-8F17-C932584178EB}" type="presParOf" srcId="{8C5FA515-A9F0-40D0-B090-A306E297C18D}" destId="{F70564F7-18DF-4EA1-A880-6F4C77CD6F84}" srcOrd="0" destOrd="0" presId="urn:microsoft.com/office/officeart/2005/8/layout/hierarchy2"/>
    <dgm:cxn modelId="{529545DB-BB5E-467C-9DE8-90DB15A5243D}" type="presParOf" srcId="{8C5FA515-A9F0-40D0-B090-A306E297C18D}" destId="{ACAED348-C91D-4AA6-B0D7-3DDD123C6034}" srcOrd="1" destOrd="0" presId="urn:microsoft.com/office/officeart/2005/8/layout/hierarchy2"/>
    <dgm:cxn modelId="{2DD5F9DB-D52F-4F21-9E5F-038E69782304}" type="presParOf" srcId="{F5D184D7-EB6D-4BF1-B6AF-1FB6CB48A121}" destId="{385F6586-AFEB-494B-AB76-0431917182E3}" srcOrd="6" destOrd="0" presId="urn:microsoft.com/office/officeart/2005/8/layout/hierarchy2"/>
    <dgm:cxn modelId="{7315E1AE-C4B6-401B-BC70-EDF49A33FACF}" type="presParOf" srcId="{385F6586-AFEB-494B-AB76-0431917182E3}" destId="{8B1C7958-C5C7-4ED2-A184-4E9167A8CEDB}" srcOrd="0" destOrd="0" presId="urn:microsoft.com/office/officeart/2005/8/layout/hierarchy2"/>
    <dgm:cxn modelId="{736647C6-3170-45D7-B459-3E01F8DCAE5D}" type="presParOf" srcId="{F5D184D7-EB6D-4BF1-B6AF-1FB6CB48A121}" destId="{6F6E3682-7CF5-4178-9D29-BC0A7E2005D3}" srcOrd="7" destOrd="0" presId="urn:microsoft.com/office/officeart/2005/8/layout/hierarchy2"/>
    <dgm:cxn modelId="{714D3E27-F0DC-41DF-8D7C-9AD514B357CB}" type="presParOf" srcId="{6F6E3682-7CF5-4178-9D29-BC0A7E2005D3}" destId="{C6D43AA2-DE8D-41C4-8A91-01D549DC880B}" srcOrd="0" destOrd="0" presId="urn:microsoft.com/office/officeart/2005/8/layout/hierarchy2"/>
    <dgm:cxn modelId="{1ABBBE64-0B22-4C40-875B-6F5CF4D269FC}" type="presParOf" srcId="{6F6E3682-7CF5-4178-9D29-BC0A7E2005D3}" destId="{B451A597-B275-4490-90FA-9653410CE348}" srcOrd="1" destOrd="0" presId="urn:microsoft.com/office/officeart/2005/8/layout/hierarchy2"/>
    <dgm:cxn modelId="{8FB38361-F45A-4BF9-9E89-646E41E84660}" type="presParOf" srcId="{F5D184D7-EB6D-4BF1-B6AF-1FB6CB48A121}" destId="{B96E50D5-3AE2-4005-BE2B-53C279B115C9}" srcOrd="8" destOrd="0" presId="urn:microsoft.com/office/officeart/2005/8/layout/hierarchy2"/>
    <dgm:cxn modelId="{C8A8A7B2-1A01-41CC-9CF9-F82B83E38EA7}" type="presParOf" srcId="{B96E50D5-3AE2-4005-BE2B-53C279B115C9}" destId="{5E19B13F-C3DF-4BCE-A450-D70811D1BF68}" srcOrd="0" destOrd="0" presId="urn:microsoft.com/office/officeart/2005/8/layout/hierarchy2"/>
    <dgm:cxn modelId="{A8536A61-8B2C-4A71-99AC-388440BA02A7}" type="presParOf" srcId="{F5D184D7-EB6D-4BF1-B6AF-1FB6CB48A121}" destId="{182F30AB-D9C0-43BA-9F0B-F576F9F1C94F}" srcOrd="9" destOrd="0" presId="urn:microsoft.com/office/officeart/2005/8/layout/hierarchy2"/>
    <dgm:cxn modelId="{BFA5AB98-3411-4B93-885C-0142177AE5A1}" type="presParOf" srcId="{182F30AB-D9C0-43BA-9F0B-F576F9F1C94F}" destId="{04DD28BB-9EC7-4052-9D47-2C82950CF864}" srcOrd="0" destOrd="0" presId="urn:microsoft.com/office/officeart/2005/8/layout/hierarchy2"/>
    <dgm:cxn modelId="{9F6CE1C9-1F3F-4AB7-BF80-AA4C7E8307C9}" type="presParOf" srcId="{182F30AB-D9C0-43BA-9F0B-F576F9F1C94F}" destId="{1CB78AAC-D891-4047-A9A6-9D61386CC9B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CCB19FE-6650-469F-8387-A2A388D37A2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19CE5EE1-2D14-4860-AF2F-2F798B3240EA}">
      <dgm:prSet/>
      <dgm:spPr/>
      <dgm:t>
        <a:bodyPr/>
        <a:lstStyle/>
        <a:p>
          <a:r>
            <a:rPr lang="da-DK" dirty="0"/>
            <a:t>Start June 2019</a:t>
          </a:r>
        </a:p>
        <a:p>
          <a:endParaRPr lang="da-DK" dirty="0"/>
        </a:p>
      </dgm:t>
    </dgm:pt>
    <dgm:pt modelId="{EF49573F-0F6F-4C69-8BAE-28BBFB97E58A}" type="parTrans" cxnId="{B1BE51F4-C19B-4D3E-B3B9-7B6DC61521A7}">
      <dgm:prSet/>
      <dgm:spPr/>
      <dgm:t>
        <a:bodyPr/>
        <a:lstStyle/>
        <a:p>
          <a:endParaRPr lang="da-DK"/>
        </a:p>
      </dgm:t>
    </dgm:pt>
    <dgm:pt modelId="{9E8FE722-26BF-451A-A861-CE8C6E9CB5E3}" type="sibTrans" cxnId="{B1BE51F4-C19B-4D3E-B3B9-7B6DC61521A7}">
      <dgm:prSet/>
      <dgm:spPr/>
      <dgm:t>
        <a:bodyPr/>
        <a:lstStyle/>
        <a:p>
          <a:endParaRPr lang="da-DK"/>
        </a:p>
      </dgm:t>
    </dgm:pt>
    <dgm:pt modelId="{7E9256C2-F95A-44F6-BE73-110E01DE9B7A}">
      <dgm:prSet/>
      <dgm:spPr/>
      <dgm:t>
        <a:bodyPr/>
        <a:lstStyle/>
        <a:p>
          <a:r>
            <a:rPr lang="da-DK" dirty="0"/>
            <a:t>Author teams start </a:t>
          </a:r>
          <a:r>
            <a:rPr lang="da-DK" dirty="0" err="1"/>
            <a:t>writing</a:t>
          </a:r>
          <a:r>
            <a:rPr lang="da-DK" dirty="0"/>
            <a:t> </a:t>
          </a:r>
          <a:r>
            <a:rPr lang="da-DK" dirty="0" err="1"/>
            <a:t>process</a:t>
          </a:r>
          <a:br>
            <a:rPr lang="da-DK" dirty="0"/>
          </a:br>
          <a:r>
            <a:rPr lang="da-DK" dirty="0"/>
            <a:t>Feb. 2020</a:t>
          </a:r>
        </a:p>
      </dgm:t>
    </dgm:pt>
    <dgm:pt modelId="{B24A32A0-0AD7-4826-96C6-C7D1FFB518B8}" type="parTrans" cxnId="{9067CA08-B01E-43C8-A4A6-3B8FDE9A9D66}">
      <dgm:prSet/>
      <dgm:spPr/>
      <dgm:t>
        <a:bodyPr/>
        <a:lstStyle/>
        <a:p>
          <a:endParaRPr lang="da-DK"/>
        </a:p>
      </dgm:t>
    </dgm:pt>
    <dgm:pt modelId="{95656CE5-FED0-4719-8365-D1F2E10A891E}" type="sibTrans" cxnId="{9067CA08-B01E-43C8-A4A6-3B8FDE9A9D66}">
      <dgm:prSet/>
      <dgm:spPr/>
      <dgm:t>
        <a:bodyPr/>
        <a:lstStyle/>
        <a:p>
          <a:endParaRPr lang="da-DK"/>
        </a:p>
      </dgm:t>
    </dgm:pt>
    <dgm:pt modelId="{468F20E5-9A9A-4458-97DB-4016169D7DB0}">
      <dgm:prSet/>
      <dgm:spPr/>
      <dgm:t>
        <a:bodyPr/>
        <a:lstStyle/>
        <a:p>
          <a:r>
            <a:rPr lang="da-DK" dirty="0"/>
            <a:t>CORONA</a:t>
          </a:r>
        </a:p>
      </dgm:t>
    </dgm:pt>
    <dgm:pt modelId="{A4021CCF-D0F7-4259-9654-AF1A34937978}" type="parTrans" cxnId="{F3CCD61C-36AC-43BC-8D4E-86DEB7B633E6}">
      <dgm:prSet/>
      <dgm:spPr/>
      <dgm:t>
        <a:bodyPr/>
        <a:lstStyle/>
        <a:p>
          <a:endParaRPr lang="da-DK"/>
        </a:p>
      </dgm:t>
    </dgm:pt>
    <dgm:pt modelId="{C8393323-6EFD-4453-8809-14022B7C5C23}" type="sibTrans" cxnId="{F3CCD61C-36AC-43BC-8D4E-86DEB7B633E6}">
      <dgm:prSet/>
      <dgm:spPr/>
      <dgm:t>
        <a:bodyPr/>
        <a:lstStyle/>
        <a:p>
          <a:endParaRPr lang="da-DK"/>
        </a:p>
      </dgm:t>
    </dgm:pt>
    <dgm:pt modelId="{9FFF4412-C16F-450E-8716-5D2D422160F9}">
      <dgm:prSet/>
      <dgm:spPr/>
      <dgm:t>
        <a:bodyPr/>
        <a:lstStyle/>
        <a:p>
          <a:r>
            <a:rPr lang="da-DK" dirty="0"/>
            <a:t>Delivery of </a:t>
          </a:r>
          <a:r>
            <a:rPr lang="da-DK" dirty="0" err="1"/>
            <a:t>chapters</a:t>
          </a:r>
          <a:r>
            <a:rPr lang="da-DK" dirty="0"/>
            <a:t> and peer </a:t>
          </a:r>
          <a:r>
            <a:rPr lang="da-DK" dirty="0" err="1"/>
            <a:t>review</a:t>
          </a:r>
          <a:r>
            <a:rPr lang="da-DK" dirty="0"/>
            <a:t> </a:t>
          </a:r>
          <a:r>
            <a:rPr lang="da-DK" dirty="0" err="1"/>
            <a:t>Oct</a:t>
          </a:r>
          <a:r>
            <a:rPr lang="da-DK" dirty="0"/>
            <a:t>. 2021 </a:t>
          </a:r>
        </a:p>
      </dgm:t>
    </dgm:pt>
    <dgm:pt modelId="{ECA7D9BD-3781-4984-A264-66C1C51AA76A}" type="parTrans" cxnId="{24BCECB9-B936-44FF-9BB5-5AA63F4DA79A}">
      <dgm:prSet/>
      <dgm:spPr/>
      <dgm:t>
        <a:bodyPr/>
        <a:lstStyle/>
        <a:p>
          <a:endParaRPr lang="da-DK"/>
        </a:p>
      </dgm:t>
    </dgm:pt>
    <dgm:pt modelId="{331A5684-54A2-4148-B5FE-4FFB0AB32312}" type="sibTrans" cxnId="{24BCECB9-B936-44FF-9BB5-5AA63F4DA79A}">
      <dgm:prSet/>
      <dgm:spPr/>
      <dgm:t>
        <a:bodyPr/>
        <a:lstStyle/>
        <a:p>
          <a:endParaRPr lang="da-DK"/>
        </a:p>
      </dgm:t>
    </dgm:pt>
    <dgm:pt modelId="{38966416-5B20-47E0-9849-D27EEBF2CC44}">
      <dgm:prSet/>
      <dgm:spPr/>
      <dgm:t>
        <a:bodyPr/>
        <a:lstStyle/>
        <a:p>
          <a:r>
            <a:rPr lang="da-DK" dirty="0"/>
            <a:t>Editing</a:t>
          </a:r>
        </a:p>
        <a:p>
          <a:r>
            <a:rPr lang="da-DK" dirty="0"/>
            <a:t>Nov., Dec. 2021 </a:t>
          </a:r>
        </a:p>
      </dgm:t>
    </dgm:pt>
    <dgm:pt modelId="{D6040CFF-953E-4285-98C2-EB139BD2B036}" type="parTrans" cxnId="{BBB1914F-664B-4FA2-8B0D-79F0FAC5E408}">
      <dgm:prSet/>
      <dgm:spPr/>
      <dgm:t>
        <a:bodyPr/>
        <a:lstStyle/>
        <a:p>
          <a:endParaRPr lang="da-DK"/>
        </a:p>
      </dgm:t>
    </dgm:pt>
    <dgm:pt modelId="{B35EBA7B-6D1C-4B62-B129-2B593301D0D0}" type="sibTrans" cxnId="{BBB1914F-664B-4FA2-8B0D-79F0FAC5E408}">
      <dgm:prSet/>
      <dgm:spPr/>
      <dgm:t>
        <a:bodyPr/>
        <a:lstStyle/>
        <a:p>
          <a:endParaRPr lang="da-DK"/>
        </a:p>
      </dgm:t>
    </dgm:pt>
    <dgm:pt modelId="{70E359EA-016E-47F5-A2AD-D19871BFD5A0}">
      <dgm:prSet/>
      <dgm:spPr/>
      <dgm:t>
        <a:bodyPr/>
        <a:lstStyle/>
        <a:p>
          <a:r>
            <a:rPr lang="da-DK" dirty="0" err="1"/>
            <a:t>Launching</a:t>
          </a:r>
          <a:r>
            <a:rPr lang="da-DK" dirty="0"/>
            <a:t> of E-book April 2022</a:t>
          </a:r>
        </a:p>
      </dgm:t>
    </dgm:pt>
    <dgm:pt modelId="{4A76A591-63D7-4CDE-A93E-76F518126F92}" type="parTrans" cxnId="{D7C7FDEA-E618-411B-AB20-91E01606A1FF}">
      <dgm:prSet/>
      <dgm:spPr/>
      <dgm:t>
        <a:bodyPr/>
        <a:lstStyle/>
        <a:p>
          <a:endParaRPr lang="da-DK"/>
        </a:p>
      </dgm:t>
    </dgm:pt>
    <dgm:pt modelId="{D5000BBC-3931-4BB6-8808-D6790AD9696C}" type="sibTrans" cxnId="{D7C7FDEA-E618-411B-AB20-91E01606A1FF}">
      <dgm:prSet/>
      <dgm:spPr/>
      <dgm:t>
        <a:bodyPr/>
        <a:lstStyle/>
        <a:p>
          <a:endParaRPr lang="da-DK"/>
        </a:p>
      </dgm:t>
    </dgm:pt>
    <dgm:pt modelId="{62733805-DFAD-4333-8296-F8DF3278FD11}" type="pres">
      <dgm:prSet presAssocID="{5CCB19FE-6650-469F-8387-A2A388D37A21}" presName="Name0" presStyleCnt="0">
        <dgm:presLayoutVars>
          <dgm:dir/>
          <dgm:animLvl val="lvl"/>
          <dgm:resizeHandles val="exact"/>
        </dgm:presLayoutVars>
      </dgm:prSet>
      <dgm:spPr/>
    </dgm:pt>
    <dgm:pt modelId="{AD3D3BE0-000B-41CC-AEF6-046F747C5527}" type="pres">
      <dgm:prSet presAssocID="{19CE5EE1-2D14-4860-AF2F-2F798B3240EA}" presName="parTxOnly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352ED757-BBDB-494A-BDDE-4B1C90BABFF5}" type="pres">
      <dgm:prSet presAssocID="{9E8FE722-26BF-451A-A861-CE8C6E9CB5E3}" presName="parTxOnlySpace" presStyleCnt="0"/>
      <dgm:spPr/>
    </dgm:pt>
    <dgm:pt modelId="{56655508-DBB3-48CB-A840-2CC73FD6988D}" type="pres">
      <dgm:prSet presAssocID="{7E9256C2-F95A-44F6-BE73-110E01DE9B7A}" presName="parTxOnly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513ADFCA-BDC6-4449-AC53-B02D8C8B8902}" type="pres">
      <dgm:prSet presAssocID="{95656CE5-FED0-4719-8365-D1F2E10A891E}" presName="parTxOnlySpace" presStyleCnt="0"/>
      <dgm:spPr/>
    </dgm:pt>
    <dgm:pt modelId="{5BC2D7D2-DCCA-4666-8D91-1E0FFB7EDF1E}" type="pres">
      <dgm:prSet presAssocID="{468F20E5-9A9A-4458-97DB-4016169D7DB0}" presName="parTxOnly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AEEA0EED-916C-43DC-8571-A330033BC066}" type="pres">
      <dgm:prSet presAssocID="{C8393323-6EFD-4453-8809-14022B7C5C23}" presName="parTxOnlySpace" presStyleCnt="0"/>
      <dgm:spPr/>
    </dgm:pt>
    <dgm:pt modelId="{76B3D6C0-8848-4BA9-8165-5EF8E2B449CF}" type="pres">
      <dgm:prSet presAssocID="{9FFF4412-C16F-450E-8716-5D2D422160F9}" presName="parTxOnly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78CF8142-2F69-4490-A4F6-EED18B493B86}" type="pres">
      <dgm:prSet presAssocID="{331A5684-54A2-4148-B5FE-4FFB0AB32312}" presName="parTxOnlySpace" presStyleCnt="0"/>
      <dgm:spPr/>
    </dgm:pt>
    <dgm:pt modelId="{FC5A3628-ED18-4B5F-B768-7ACDFEFD651C}" type="pres">
      <dgm:prSet presAssocID="{38966416-5B20-47E0-9849-D27EEBF2CC44}" presName="parTxOnly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5496BB9B-8B76-4CE5-B061-DE38EBA8ECFC}" type="pres">
      <dgm:prSet presAssocID="{B35EBA7B-6D1C-4B62-B129-2B593301D0D0}" presName="parTxOnlySpace" presStyleCnt="0"/>
      <dgm:spPr/>
    </dgm:pt>
    <dgm:pt modelId="{72D542A8-F63C-4475-936E-A88D9CB3912E}" type="pres">
      <dgm:prSet presAssocID="{70E359EA-016E-47F5-A2AD-D19871BFD5A0}" presName="parTxOnly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9067CA08-B01E-43C8-A4A6-3B8FDE9A9D66}" srcId="{5CCB19FE-6650-469F-8387-A2A388D37A21}" destId="{7E9256C2-F95A-44F6-BE73-110E01DE9B7A}" srcOrd="1" destOrd="0" parTransId="{B24A32A0-0AD7-4826-96C6-C7D1FFB518B8}" sibTransId="{95656CE5-FED0-4719-8365-D1F2E10A891E}"/>
    <dgm:cxn modelId="{5B1D940D-1B3D-4FB3-B31B-AF8DB3FA7622}" type="presOf" srcId="{9FFF4412-C16F-450E-8716-5D2D422160F9}" destId="{76B3D6C0-8848-4BA9-8165-5EF8E2B449CF}" srcOrd="0" destOrd="0" presId="urn:microsoft.com/office/officeart/2005/8/layout/chevron1"/>
    <dgm:cxn modelId="{F3CCD61C-36AC-43BC-8D4E-86DEB7B633E6}" srcId="{5CCB19FE-6650-469F-8387-A2A388D37A21}" destId="{468F20E5-9A9A-4458-97DB-4016169D7DB0}" srcOrd="2" destOrd="0" parTransId="{A4021CCF-D0F7-4259-9654-AF1A34937978}" sibTransId="{C8393323-6EFD-4453-8809-14022B7C5C23}"/>
    <dgm:cxn modelId="{EE9E653A-F8E0-4DD4-AC0F-4919C9C89D71}" type="presOf" srcId="{70E359EA-016E-47F5-A2AD-D19871BFD5A0}" destId="{72D542A8-F63C-4475-936E-A88D9CB3912E}" srcOrd="0" destOrd="0" presId="urn:microsoft.com/office/officeart/2005/8/layout/chevron1"/>
    <dgm:cxn modelId="{BBB1914F-664B-4FA2-8B0D-79F0FAC5E408}" srcId="{5CCB19FE-6650-469F-8387-A2A388D37A21}" destId="{38966416-5B20-47E0-9849-D27EEBF2CC44}" srcOrd="4" destOrd="0" parTransId="{D6040CFF-953E-4285-98C2-EB139BD2B036}" sibTransId="{B35EBA7B-6D1C-4B62-B129-2B593301D0D0}"/>
    <dgm:cxn modelId="{D0599C87-5824-4387-9B79-33E1C915F8B3}" type="presOf" srcId="{468F20E5-9A9A-4458-97DB-4016169D7DB0}" destId="{5BC2D7D2-DCCA-4666-8D91-1E0FFB7EDF1E}" srcOrd="0" destOrd="0" presId="urn:microsoft.com/office/officeart/2005/8/layout/chevron1"/>
    <dgm:cxn modelId="{5C60A995-3C8F-4E72-AEF8-121FB5C73380}" type="presOf" srcId="{19CE5EE1-2D14-4860-AF2F-2F798B3240EA}" destId="{AD3D3BE0-000B-41CC-AEF6-046F747C5527}" srcOrd="0" destOrd="0" presId="urn:microsoft.com/office/officeart/2005/8/layout/chevron1"/>
    <dgm:cxn modelId="{91C4919B-6D0C-42C3-A11A-FC58D90A1A21}" type="presOf" srcId="{38966416-5B20-47E0-9849-D27EEBF2CC44}" destId="{FC5A3628-ED18-4B5F-B768-7ACDFEFD651C}" srcOrd="0" destOrd="0" presId="urn:microsoft.com/office/officeart/2005/8/layout/chevron1"/>
    <dgm:cxn modelId="{24BCECB9-B936-44FF-9BB5-5AA63F4DA79A}" srcId="{5CCB19FE-6650-469F-8387-A2A388D37A21}" destId="{9FFF4412-C16F-450E-8716-5D2D422160F9}" srcOrd="3" destOrd="0" parTransId="{ECA7D9BD-3781-4984-A264-66C1C51AA76A}" sibTransId="{331A5684-54A2-4148-B5FE-4FFB0AB32312}"/>
    <dgm:cxn modelId="{185A35D7-D39D-4A4C-8E62-B39CD814485B}" type="presOf" srcId="{7E9256C2-F95A-44F6-BE73-110E01DE9B7A}" destId="{56655508-DBB3-48CB-A840-2CC73FD6988D}" srcOrd="0" destOrd="0" presId="urn:microsoft.com/office/officeart/2005/8/layout/chevron1"/>
    <dgm:cxn modelId="{18D93EDD-A603-4885-964F-738C4A199212}" type="presOf" srcId="{5CCB19FE-6650-469F-8387-A2A388D37A21}" destId="{62733805-DFAD-4333-8296-F8DF3278FD11}" srcOrd="0" destOrd="0" presId="urn:microsoft.com/office/officeart/2005/8/layout/chevron1"/>
    <dgm:cxn modelId="{D7C7FDEA-E618-411B-AB20-91E01606A1FF}" srcId="{5CCB19FE-6650-469F-8387-A2A388D37A21}" destId="{70E359EA-016E-47F5-A2AD-D19871BFD5A0}" srcOrd="5" destOrd="0" parTransId="{4A76A591-63D7-4CDE-A93E-76F518126F92}" sibTransId="{D5000BBC-3931-4BB6-8808-D6790AD9696C}"/>
    <dgm:cxn modelId="{B1BE51F4-C19B-4D3E-B3B9-7B6DC61521A7}" srcId="{5CCB19FE-6650-469F-8387-A2A388D37A21}" destId="{19CE5EE1-2D14-4860-AF2F-2F798B3240EA}" srcOrd="0" destOrd="0" parTransId="{EF49573F-0F6F-4C69-8BAE-28BBFB97E58A}" sibTransId="{9E8FE722-26BF-451A-A861-CE8C6E9CB5E3}"/>
    <dgm:cxn modelId="{D656DD76-DBEF-4C2F-8A99-72BCDE5E7C2B}" type="presParOf" srcId="{62733805-DFAD-4333-8296-F8DF3278FD11}" destId="{AD3D3BE0-000B-41CC-AEF6-046F747C5527}" srcOrd="0" destOrd="0" presId="urn:microsoft.com/office/officeart/2005/8/layout/chevron1"/>
    <dgm:cxn modelId="{8D541F05-A772-4140-8C1A-C8303F7459EE}" type="presParOf" srcId="{62733805-DFAD-4333-8296-F8DF3278FD11}" destId="{352ED757-BBDB-494A-BDDE-4B1C90BABFF5}" srcOrd="1" destOrd="0" presId="urn:microsoft.com/office/officeart/2005/8/layout/chevron1"/>
    <dgm:cxn modelId="{B3423892-9B7C-48B0-86EF-D6D76D1FAA32}" type="presParOf" srcId="{62733805-DFAD-4333-8296-F8DF3278FD11}" destId="{56655508-DBB3-48CB-A840-2CC73FD6988D}" srcOrd="2" destOrd="0" presId="urn:microsoft.com/office/officeart/2005/8/layout/chevron1"/>
    <dgm:cxn modelId="{2FCFEA3E-DF11-4984-819B-34969106CCF2}" type="presParOf" srcId="{62733805-DFAD-4333-8296-F8DF3278FD11}" destId="{513ADFCA-BDC6-4449-AC53-B02D8C8B8902}" srcOrd="3" destOrd="0" presId="urn:microsoft.com/office/officeart/2005/8/layout/chevron1"/>
    <dgm:cxn modelId="{D4D46F7F-C148-4DE0-99F2-1B03DAABA3CE}" type="presParOf" srcId="{62733805-DFAD-4333-8296-F8DF3278FD11}" destId="{5BC2D7D2-DCCA-4666-8D91-1E0FFB7EDF1E}" srcOrd="4" destOrd="0" presId="urn:microsoft.com/office/officeart/2005/8/layout/chevron1"/>
    <dgm:cxn modelId="{72F3D957-3B7A-43AB-BE2B-F21669DD79BF}" type="presParOf" srcId="{62733805-DFAD-4333-8296-F8DF3278FD11}" destId="{AEEA0EED-916C-43DC-8571-A330033BC066}" srcOrd="5" destOrd="0" presId="urn:microsoft.com/office/officeart/2005/8/layout/chevron1"/>
    <dgm:cxn modelId="{644FAC73-DC71-4699-A75B-68D10B6DBE05}" type="presParOf" srcId="{62733805-DFAD-4333-8296-F8DF3278FD11}" destId="{76B3D6C0-8848-4BA9-8165-5EF8E2B449CF}" srcOrd="6" destOrd="0" presId="urn:microsoft.com/office/officeart/2005/8/layout/chevron1"/>
    <dgm:cxn modelId="{75ECDE0C-6750-4E30-A44D-DCD256FA5913}" type="presParOf" srcId="{62733805-DFAD-4333-8296-F8DF3278FD11}" destId="{78CF8142-2F69-4490-A4F6-EED18B493B86}" srcOrd="7" destOrd="0" presId="urn:microsoft.com/office/officeart/2005/8/layout/chevron1"/>
    <dgm:cxn modelId="{FA079A21-8562-4897-A38D-A1AF75D4B1B3}" type="presParOf" srcId="{62733805-DFAD-4333-8296-F8DF3278FD11}" destId="{FC5A3628-ED18-4B5F-B768-7ACDFEFD651C}" srcOrd="8" destOrd="0" presId="urn:microsoft.com/office/officeart/2005/8/layout/chevron1"/>
    <dgm:cxn modelId="{E6EE4E10-132B-4A59-9D0D-F62DD5AC2DCC}" type="presParOf" srcId="{62733805-DFAD-4333-8296-F8DF3278FD11}" destId="{5496BB9B-8B76-4CE5-B061-DE38EBA8ECFC}" srcOrd="9" destOrd="0" presId="urn:microsoft.com/office/officeart/2005/8/layout/chevron1"/>
    <dgm:cxn modelId="{8142CFE1-4070-4F5E-9F35-6C4C35F396C3}" type="presParOf" srcId="{62733805-DFAD-4333-8296-F8DF3278FD11}" destId="{72D542A8-F63C-4475-936E-A88D9CB3912E}" srcOrd="10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21656C-82D3-4F84-A9A0-C2F0302332E0}">
      <dsp:nvSpPr>
        <dsp:cNvPr id="0" name=""/>
        <dsp:cNvSpPr/>
      </dsp:nvSpPr>
      <dsp:spPr>
        <a:xfrm>
          <a:off x="1785" y="214258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 err="1"/>
            <a:t>Free</a:t>
          </a:r>
          <a:r>
            <a:rPr lang="da-DK" sz="1300" kern="1200" dirty="0"/>
            <a:t> and </a:t>
          </a:r>
          <a:r>
            <a:rPr lang="da-DK" sz="1300" kern="1200" dirty="0" err="1"/>
            <a:t>easily</a:t>
          </a:r>
          <a:r>
            <a:rPr lang="da-DK" sz="1300" kern="1200" dirty="0"/>
            <a:t> </a:t>
          </a:r>
          <a:r>
            <a:rPr lang="da-DK" sz="1300" kern="1200" dirty="0" err="1"/>
            <a:t>available</a:t>
          </a:r>
          <a:r>
            <a:rPr lang="da-DK" sz="1300" kern="1200" dirty="0"/>
            <a:t> </a:t>
          </a:r>
          <a:r>
            <a:rPr lang="da-DK" sz="1300" kern="1200" dirty="0" err="1"/>
            <a:t>evidence-based</a:t>
          </a:r>
          <a:r>
            <a:rPr lang="da-DK" sz="1300" kern="1200" dirty="0"/>
            <a:t> </a:t>
          </a:r>
          <a:r>
            <a:rPr lang="da-DK" sz="1300" kern="1200" dirty="0" err="1"/>
            <a:t>knowledge</a:t>
          </a:r>
          <a:endParaRPr lang="da-DK" sz="1300" kern="1200" dirty="0"/>
        </a:p>
      </dsp:txBody>
      <dsp:txXfrm>
        <a:off x="436958" y="214258"/>
        <a:ext cx="1305521" cy="870346"/>
      </dsp:txXfrm>
    </dsp:sp>
    <dsp:sp modelId="{BD4CBEDE-266F-4F0C-A9D2-EBE3E42BF1A1}">
      <dsp:nvSpPr>
        <dsp:cNvPr id="0" name=""/>
        <dsp:cNvSpPr/>
      </dsp:nvSpPr>
      <dsp:spPr>
        <a:xfrm>
          <a:off x="1960066" y="214258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baseline="0" dirty="0" err="1"/>
            <a:t>Use</a:t>
          </a:r>
          <a:r>
            <a:rPr lang="da-DK" sz="1300" kern="1200" baseline="0" dirty="0"/>
            <a:t> put </a:t>
          </a:r>
          <a:r>
            <a:rPr lang="da-DK" sz="1300" kern="1200" baseline="0" dirty="0" err="1"/>
            <a:t>into</a:t>
          </a:r>
          <a:r>
            <a:rPr lang="da-DK" sz="1300" kern="1200" baseline="0" dirty="0"/>
            <a:t> </a:t>
          </a:r>
          <a:r>
            <a:rPr lang="da-DK" sz="1300" kern="1200" baseline="0" dirty="0" err="1"/>
            <a:t>practice</a:t>
          </a:r>
          <a:endParaRPr lang="da-DK" sz="1300" kern="1200" dirty="0"/>
        </a:p>
      </dsp:txBody>
      <dsp:txXfrm>
        <a:off x="2395239" y="214258"/>
        <a:ext cx="1305521" cy="870346"/>
      </dsp:txXfrm>
    </dsp:sp>
    <dsp:sp modelId="{BCABC52E-EFA3-428C-9527-9342D1E125C7}">
      <dsp:nvSpPr>
        <dsp:cNvPr id="0" name=""/>
        <dsp:cNvSpPr/>
      </dsp:nvSpPr>
      <dsp:spPr>
        <a:xfrm>
          <a:off x="3918346" y="214258"/>
          <a:ext cx="2175867" cy="87034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17336" rIns="17336" bIns="1733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300" kern="1200" dirty="0"/>
            <a:t>High </a:t>
          </a:r>
          <a:r>
            <a:rPr lang="da-DK" sz="1300" kern="1200" dirty="0" err="1"/>
            <a:t>quality</a:t>
          </a:r>
          <a:r>
            <a:rPr lang="da-DK" sz="1300" kern="1200" dirty="0"/>
            <a:t> in </a:t>
          </a:r>
          <a:r>
            <a:rPr lang="da-DK" sz="1300" kern="1200" dirty="0" err="1"/>
            <a:t>nursing</a:t>
          </a:r>
          <a:endParaRPr lang="da-DK" sz="1300" kern="1200" dirty="0"/>
        </a:p>
      </dsp:txBody>
      <dsp:txXfrm>
        <a:off x="4353519" y="214258"/>
        <a:ext cx="1305521" cy="87034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C5C89-EF3D-4EE9-93A7-253957CE229A}">
      <dsp:nvSpPr>
        <dsp:cNvPr id="0" name=""/>
        <dsp:cNvSpPr/>
      </dsp:nvSpPr>
      <dsp:spPr>
        <a:xfrm>
          <a:off x="101601" y="901211"/>
          <a:ext cx="1699469" cy="226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b="1" kern="1200" dirty="0" err="1"/>
            <a:t>Steering</a:t>
          </a:r>
          <a:r>
            <a:rPr lang="da-DK" sz="2100" b="1" kern="1200" dirty="0"/>
            <a:t> </a:t>
          </a:r>
          <a:r>
            <a:rPr lang="da-DK" sz="2100" b="1" kern="1200" dirty="0" err="1"/>
            <a:t>Committee</a:t>
          </a:r>
          <a:r>
            <a:rPr lang="da-DK" sz="2100" kern="1200" dirty="0"/>
            <a:t>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VIDOKS Center </a:t>
          </a:r>
          <a:r>
            <a:rPr lang="da-DK" sz="1600" kern="1200" dirty="0" err="1"/>
            <a:t>Council</a:t>
          </a:r>
          <a:endParaRPr lang="da-DK" sz="1600" kern="1200" dirty="0"/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/>
        </a:p>
      </dsp:txBody>
      <dsp:txXfrm>
        <a:off x="151377" y="950987"/>
        <a:ext cx="1599917" cy="2169962"/>
      </dsp:txXfrm>
    </dsp:sp>
    <dsp:sp modelId="{A44E7A7E-A24A-40CE-A982-76C547E808F0}">
      <dsp:nvSpPr>
        <dsp:cNvPr id="0" name=""/>
        <dsp:cNvSpPr/>
      </dsp:nvSpPr>
      <dsp:spPr>
        <a:xfrm>
          <a:off x="1801071" y="2019922"/>
          <a:ext cx="580796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580796" y="1604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2076949" y="2021449"/>
        <a:ext cx="29039" cy="29039"/>
      </dsp:txXfrm>
    </dsp:sp>
    <dsp:sp modelId="{6FE9B31C-0D03-4A34-B1F7-F5CC129E849B}">
      <dsp:nvSpPr>
        <dsp:cNvPr id="0" name=""/>
        <dsp:cNvSpPr/>
      </dsp:nvSpPr>
      <dsp:spPr>
        <a:xfrm>
          <a:off x="2381868" y="908914"/>
          <a:ext cx="1930975" cy="22541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b="1" kern="1200" dirty="0" err="1"/>
            <a:t>Editorial</a:t>
          </a:r>
          <a:r>
            <a:rPr lang="da-DK" sz="2100" b="1" kern="1200" dirty="0"/>
            <a:t> </a:t>
          </a:r>
          <a:r>
            <a:rPr lang="da-DK" sz="2100" b="1" kern="1200" dirty="0" err="1"/>
            <a:t>group</a:t>
          </a:r>
          <a:endParaRPr lang="da-DK" sz="2100" b="1" kern="1200" dirty="0"/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 err="1"/>
            <a:t>Representation</a:t>
          </a:r>
          <a:r>
            <a:rPr lang="da-DK" sz="1600" kern="1200" dirty="0"/>
            <a:t> from 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/>
            <a:t>all over Denmark</a:t>
          </a:r>
        </a:p>
      </dsp:txBody>
      <dsp:txXfrm>
        <a:off x="2438424" y="965470"/>
        <a:ext cx="1817863" cy="2140996"/>
      </dsp:txXfrm>
    </dsp:sp>
    <dsp:sp modelId="{E378DDB5-3BE1-4B89-BF54-5DBD29F49EF5}">
      <dsp:nvSpPr>
        <dsp:cNvPr id="0" name=""/>
        <dsp:cNvSpPr/>
      </dsp:nvSpPr>
      <dsp:spPr>
        <a:xfrm rot="17350740">
          <a:off x="3719283" y="1185027"/>
          <a:ext cx="1767915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767915" y="1604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600" kern="1200"/>
        </a:p>
      </dsp:txBody>
      <dsp:txXfrm>
        <a:off x="4559043" y="1156875"/>
        <a:ext cx="88395" cy="88395"/>
      </dsp:txXfrm>
    </dsp:sp>
    <dsp:sp modelId="{4FFD797B-AEC9-4ED3-89B2-7BC242D594F9}">
      <dsp:nvSpPr>
        <dsp:cNvPr id="0" name=""/>
        <dsp:cNvSpPr/>
      </dsp:nvSpPr>
      <dsp:spPr>
        <a:xfrm>
          <a:off x="4893640" y="3180"/>
          <a:ext cx="1451992" cy="725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b="0" kern="1200" dirty="0"/>
            <a:t>Author team</a:t>
          </a:r>
        </a:p>
      </dsp:txBody>
      <dsp:txXfrm>
        <a:off x="4914904" y="24444"/>
        <a:ext cx="1409464" cy="683468"/>
      </dsp:txXfrm>
    </dsp:sp>
    <dsp:sp modelId="{B61221B6-D06B-4627-9295-C94E51446484}">
      <dsp:nvSpPr>
        <dsp:cNvPr id="0" name=""/>
        <dsp:cNvSpPr/>
      </dsp:nvSpPr>
      <dsp:spPr>
        <a:xfrm rot="18289469">
          <a:off x="4094720" y="1602474"/>
          <a:ext cx="1017042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017042" y="1604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4577815" y="1593095"/>
        <a:ext cx="50852" cy="50852"/>
      </dsp:txXfrm>
    </dsp:sp>
    <dsp:sp modelId="{55C945EE-E327-4265-91C5-1B111AE163E0}">
      <dsp:nvSpPr>
        <dsp:cNvPr id="0" name=""/>
        <dsp:cNvSpPr/>
      </dsp:nvSpPr>
      <dsp:spPr>
        <a:xfrm>
          <a:off x="4893640" y="838075"/>
          <a:ext cx="1451992" cy="725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/>
            <a:t>Author team</a:t>
          </a:r>
        </a:p>
      </dsp:txBody>
      <dsp:txXfrm>
        <a:off x="4914904" y="859339"/>
        <a:ext cx="1409464" cy="683468"/>
      </dsp:txXfrm>
    </dsp:sp>
    <dsp:sp modelId="{604FEB3F-1E47-4AB3-B1AD-24047286441C}">
      <dsp:nvSpPr>
        <dsp:cNvPr id="0" name=""/>
        <dsp:cNvSpPr/>
      </dsp:nvSpPr>
      <dsp:spPr>
        <a:xfrm>
          <a:off x="4312843" y="2019922"/>
          <a:ext cx="580796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580796" y="1604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4588721" y="2021449"/>
        <a:ext cx="29039" cy="29039"/>
      </dsp:txXfrm>
    </dsp:sp>
    <dsp:sp modelId="{F70564F7-18DF-4EA1-A880-6F4C77CD6F84}">
      <dsp:nvSpPr>
        <dsp:cNvPr id="0" name=""/>
        <dsp:cNvSpPr/>
      </dsp:nvSpPr>
      <dsp:spPr>
        <a:xfrm>
          <a:off x="4893640" y="1672970"/>
          <a:ext cx="1451992" cy="725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/>
            <a:t>Author team</a:t>
          </a:r>
        </a:p>
      </dsp:txBody>
      <dsp:txXfrm>
        <a:off x="4914904" y="1694234"/>
        <a:ext cx="1409464" cy="683468"/>
      </dsp:txXfrm>
    </dsp:sp>
    <dsp:sp modelId="{385F6586-AFEB-494B-AB76-0431917182E3}">
      <dsp:nvSpPr>
        <dsp:cNvPr id="0" name=""/>
        <dsp:cNvSpPr/>
      </dsp:nvSpPr>
      <dsp:spPr>
        <a:xfrm rot="3310531">
          <a:off x="4094720" y="2437370"/>
          <a:ext cx="1017042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017042" y="1604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500" kern="1200"/>
        </a:p>
      </dsp:txBody>
      <dsp:txXfrm>
        <a:off x="4577815" y="2427990"/>
        <a:ext cx="50852" cy="50852"/>
      </dsp:txXfrm>
    </dsp:sp>
    <dsp:sp modelId="{C6D43AA2-DE8D-41C4-8A91-01D549DC880B}">
      <dsp:nvSpPr>
        <dsp:cNvPr id="0" name=""/>
        <dsp:cNvSpPr/>
      </dsp:nvSpPr>
      <dsp:spPr>
        <a:xfrm>
          <a:off x="4893640" y="2507866"/>
          <a:ext cx="1451992" cy="725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kern="1200" dirty="0"/>
            <a:t>Author team</a:t>
          </a:r>
        </a:p>
      </dsp:txBody>
      <dsp:txXfrm>
        <a:off x="4914904" y="2529130"/>
        <a:ext cx="1409464" cy="683468"/>
      </dsp:txXfrm>
    </dsp:sp>
    <dsp:sp modelId="{B96E50D5-3AE2-4005-BE2B-53C279B115C9}">
      <dsp:nvSpPr>
        <dsp:cNvPr id="0" name=""/>
        <dsp:cNvSpPr/>
      </dsp:nvSpPr>
      <dsp:spPr>
        <a:xfrm rot="4249260">
          <a:off x="3719283" y="2854818"/>
          <a:ext cx="1767915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767915" y="1604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600" kern="1200"/>
        </a:p>
      </dsp:txBody>
      <dsp:txXfrm>
        <a:off x="4559043" y="2826666"/>
        <a:ext cx="88395" cy="88395"/>
      </dsp:txXfrm>
    </dsp:sp>
    <dsp:sp modelId="{04DD28BB-9EC7-4052-9D47-2C82950CF864}">
      <dsp:nvSpPr>
        <dsp:cNvPr id="0" name=""/>
        <dsp:cNvSpPr/>
      </dsp:nvSpPr>
      <dsp:spPr>
        <a:xfrm>
          <a:off x="4893640" y="3342761"/>
          <a:ext cx="1451992" cy="7259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100" b="0" kern="1200" dirty="0"/>
            <a:t>Author team</a:t>
          </a:r>
        </a:p>
      </dsp:txBody>
      <dsp:txXfrm>
        <a:off x="4914904" y="3364025"/>
        <a:ext cx="1409464" cy="68346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3D3BE0-000B-41CC-AEF6-046F747C5527}">
      <dsp:nvSpPr>
        <dsp:cNvPr id="0" name=""/>
        <dsp:cNvSpPr/>
      </dsp:nvSpPr>
      <dsp:spPr>
        <a:xfrm>
          <a:off x="3554" y="326094"/>
          <a:ext cx="1322278" cy="5289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/>
            <a:t>Start June 2019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900" kern="1200" dirty="0"/>
        </a:p>
      </dsp:txBody>
      <dsp:txXfrm>
        <a:off x="268010" y="326094"/>
        <a:ext cx="793367" cy="528911"/>
      </dsp:txXfrm>
    </dsp:sp>
    <dsp:sp modelId="{56655508-DBB3-48CB-A840-2CC73FD6988D}">
      <dsp:nvSpPr>
        <dsp:cNvPr id="0" name=""/>
        <dsp:cNvSpPr/>
      </dsp:nvSpPr>
      <dsp:spPr>
        <a:xfrm>
          <a:off x="1193604" y="326094"/>
          <a:ext cx="1322278" cy="5289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/>
            <a:t>Author teams start </a:t>
          </a:r>
          <a:r>
            <a:rPr lang="da-DK" sz="900" kern="1200" dirty="0" err="1"/>
            <a:t>writing</a:t>
          </a:r>
          <a:r>
            <a:rPr lang="da-DK" sz="900" kern="1200" dirty="0"/>
            <a:t> </a:t>
          </a:r>
          <a:r>
            <a:rPr lang="da-DK" sz="900" kern="1200" dirty="0" err="1"/>
            <a:t>process</a:t>
          </a:r>
          <a:br>
            <a:rPr lang="da-DK" sz="900" kern="1200" dirty="0"/>
          </a:br>
          <a:r>
            <a:rPr lang="da-DK" sz="900" kern="1200" dirty="0"/>
            <a:t>Feb. 2020</a:t>
          </a:r>
        </a:p>
      </dsp:txBody>
      <dsp:txXfrm>
        <a:off x="1458060" y="326094"/>
        <a:ext cx="793367" cy="528911"/>
      </dsp:txXfrm>
    </dsp:sp>
    <dsp:sp modelId="{5BC2D7D2-DCCA-4666-8D91-1E0FFB7EDF1E}">
      <dsp:nvSpPr>
        <dsp:cNvPr id="0" name=""/>
        <dsp:cNvSpPr/>
      </dsp:nvSpPr>
      <dsp:spPr>
        <a:xfrm>
          <a:off x="2383655" y="326094"/>
          <a:ext cx="1322278" cy="5289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/>
            <a:t>CORONA</a:t>
          </a:r>
        </a:p>
      </dsp:txBody>
      <dsp:txXfrm>
        <a:off x="2648111" y="326094"/>
        <a:ext cx="793367" cy="528911"/>
      </dsp:txXfrm>
    </dsp:sp>
    <dsp:sp modelId="{76B3D6C0-8848-4BA9-8165-5EF8E2B449CF}">
      <dsp:nvSpPr>
        <dsp:cNvPr id="0" name=""/>
        <dsp:cNvSpPr/>
      </dsp:nvSpPr>
      <dsp:spPr>
        <a:xfrm>
          <a:off x="3573705" y="326094"/>
          <a:ext cx="1322278" cy="5289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/>
            <a:t>Delivery of </a:t>
          </a:r>
          <a:r>
            <a:rPr lang="da-DK" sz="900" kern="1200" dirty="0" err="1"/>
            <a:t>chapters</a:t>
          </a:r>
          <a:r>
            <a:rPr lang="da-DK" sz="900" kern="1200" dirty="0"/>
            <a:t> and peer </a:t>
          </a:r>
          <a:r>
            <a:rPr lang="da-DK" sz="900" kern="1200" dirty="0" err="1"/>
            <a:t>review</a:t>
          </a:r>
          <a:r>
            <a:rPr lang="da-DK" sz="900" kern="1200" dirty="0"/>
            <a:t> </a:t>
          </a:r>
          <a:r>
            <a:rPr lang="da-DK" sz="900" kern="1200" dirty="0" err="1"/>
            <a:t>Oct</a:t>
          </a:r>
          <a:r>
            <a:rPr lang="da-DK" sz="900" kern="1200" dirty="0"/>
            <a:t>. 2021 </a:t>
          </a:r>
        </a:p>
      </dsp:txBody>
      <dsp:txXfrm>
        <a:off x="3838161" y="326094"/>
        <a:ext cx="793367" cy="528911"/>
      </dsp:txXfrm>
    </dsp:sp>
    <dsp:sp modelId="{FC5A3628-ED18-4B5F-B768-7ACDFEFD651C}">
      <dsp:nvSpPr>
        <dsp:cNvPr id="0" name=""/>
        <dsp:cNvSpPr/>
      </dsp:nvSpPr>
      <dsp:spPr>
        <a:xfrm>
          <a:off x="4763755" y="326094"/>
          <a:ext cx="1322278" cy="5289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/>
            <a:t>Editing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/>
            <a:t>Nov., Dec. 2021 </a:t>
          </a:r>
        </a:p>
      </dsp:txBody>
      <dsp:txXfrm>
        <a:off x="5028211" y="326094"/>
        <a:ext cx="793367" cy="528911"/>
      </dsp:txXfrm>
    </dsp:sp>
    <dsp:sp modelId="{72D542A8-F63C-4475-936E-A88D9CB3912E}">
      <dsp:nvSpPr>
        <dsp:cNvPr id="0" name=""/>
        <dsp:cNvSpPr/>
      </dsp:nvSpPr>
      <dsp:spPr>
        <a:xfrm>
          <a:off x="5953806" y="326094"/>
          <a:ext cx="1322278" cy="52891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12002" rIns="12002" bIns="12002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 err="1"/>
            <a:t>Launching</a:t>
          </a:r>
          <a:r>
            <a:rPr lang="da-DK" sz="900" kern="1200" dirty="0"/>
            <a:t> of E-book April 2022</a:t>
          </a:r>
        </a:p>
      </dsp:txBody>
      <dsp:txXfrm>
        <a:off x="6218262" y="326094"/>
        <a:ext cx="793367" cy="528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08T12:29:24.905"/>
    </inkml:context>
    <inkml:brush xml:id="br0">
      <inkml:brushProperty name="width" value="0.35" units="cm"/>
      <inkml:brushProperty name="height" value="0.35" units="cm"/>
      <inkml:brushProperty name="color" value="#008C3A"/>
      <inkml:brushProperty name="ignorePressure" value="1"/>
    </inkml:brush>
  </inkml:definitions>
  <inkml:trace contextRef="#ctx0" brushRef="#br0">1 1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0T07:01:30.983"/>
    </inkml:context>
    <inkml:brush xml:id="br0">
      <inkml:brushProperty name="width" value="0.35" units="cm"/>
      <inkml:brushProperty name="height" value="0.35" units="cm"/>
      <inkml:brushProperty name="color" value="#81E626"/>
      <inkml:brushProperty name="ignorePressure" value="1"/>
    </inkml:brush>
  </inkml:definitions>
  <inkml:trace contextRef="#ctx0" brushRef="#br0">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0T07:02:12.729"/>
    </inkml:context>
    <inkml:brush xml:id="br0">
      <inkml:brushProperty name="width" value="0.35" units="cm"/>
      <inkml:brushProperty name="height" value="0.35" units="cm"/>
      <inkml:brushProperty name="color" value="#81E626"/>
      <inkml:brushProperty name="ignorePressure" value="1"/>
    </inkml:brush>
  </inkml:definitions>
  <inkml:trace contextRef="#ctx0" brushRef="#br0">1 1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0T07:02:48.489"/>
    </inkml:context>
    <inkml:brush xml:id="br0">
      <inkml:brushProperty name="width" value="0.35" units="cm"/>
      <inkml:brushProperty name="height" value="0.35" units="cm"/>
      <inkml:brushProperty name="color" value="#81E626"/>
      <inkml:brushProperty name="ignorePressure" value="1"/>
    </inkml:brush>
  </inkml:definitions>
  <inkml:trace contextRef="#ctx0" brushRef="#br0">0 1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08T12:29:27.804"/>
    </inkml:context>
    <inkml:brush xml:id="br0">
      <inkml:brushProperty name="width" value="0.35" units="cm"/>
      <inkml:brushProperty name="height" value="0.35" units="cm"/>
      <inkml:brushProperty name="color" value="#008C3A"/>
      <inkml:brushProperty name="ignorePressure" value="1"/>
    </inkml:brush>
  </inkml:definitions>
  <inkml:trace contextRef="#ctx0" brushRef="#br0">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08T12:29:30.450"/>
    </inkml:context>
    <inkml:brush xml:id="br0">
      <inkml:brushProperty name="width" value="0.35" units="cm"/>
      <inkml:brushProperty name="height" value="0.35" units="cm"/>
      <inkml:brushProperty name="color" value="#008C3A"/>
      <inkml:brushProperty name="ignorePressure" value="1"/>
    </inkml:brush>
  </inkml:definitions>
  <inkml:trace contextRef="#ctx0" brushRef="#br0">0 1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08T12:35:10.106"/>
    </inkml:context>
    <inkml:brush xml:id="br0">
      <inkml:brushProperty name="width" value="0.35" units="cm"/>
      <inkml:brushProperty name="height" value="0.35" units="cm"/>
      <inkml:brushProperty name="color" value="#81E626"/>
      <inkml:brushProperty name="ignorePressure" value="1"/>
    </inkml:brush>
  </inkml:definitions>
  <inkml:trace contextRef="#ctx0" brushRef="#br0">0 1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08T12:35:15.393"/>
    </inkml:context>
    <inkml:brush xml:id="br0">
      <inkml:brushProperty name="width" value="0.35" units="cm"/>
      <inkml:brushProperty name="height" value="0.35" units="cm"/>
      <inkml:brushProperty name="color" value="#81E626"/>
      <inkml:brushProperty name="ignorePressure" value="1"/>
    </inkml:brush>
  </inkml:definitions>
  <inkml:trace contextRef="#ctx0" brushRef="#br0">0 1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08T12:35:19.201"/>
    </inkml:context>
    <inkml:brush xml:id="br0">
      <inkml:brushProperty name="width" value="0.35" units="cm"/>
      <inkml:brushProperty name="height" value="0.35" units="cm"/>
      <inkml:brushProperty name="color" value="#81E626"/>
      <inkml:brushProperty name="ignorePressure" value="1"/>
    </inkml:brush>
  </inkml:definitions>
  <inkml:trace contextRef="#ctx0" brushRef="#br0">1 1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0T06:58:34.128"/>
    </inkml:context>
    <inkml:brush xml:id="br0">
      <inkml:brushProperty name="width" value="0.35" units="cm"/>
      <inkml:brushProperty name="height" value="0.35" units="cm"/>
      <inkml:brushProperty name="color" value="#008C3A"/>
      <inkml:brushProperty name="ignorePressure" value="1"/>
    </inkml:brush>
  </inkml:definitions>
  <inkml:trace contextRef="#ctx0" brushRef="#br0">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0T06:58:42.366"/>
    </inkml:context>
    <inkml:brush xml:id="br0">
      <inkml:brushProperty name="width" value="0.35" units="cm"/>
      <inkml:brushProperty name="height" value="0.35" units="cm"/>
      <inkml:brushProperty name="color" value="#008C3A"/>
      <inkml:brushProperty name="ignorePressure" value="1"/>
    </inkml:brush>
  </inkml:definitions>
  <inkml:trace contextRef="#ctx0" brushRef="#br0">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0T06:59:31.588"/>
    </inkml:context>
    <inkml:brush xml:id="br0">
      <inkml:brushProperty name="width" value="0.35" units="cm"/>
      <inkml:brushProperty name="height" value="0.35" units="cm"/>
      <inkml:brushProperty name="color" value="#008C3A"/>
      <inkml:brushProperty name="ignorePressure" value="1"/>
    </inkml:brush>
  </inkml:definitions>
  <inkml:trace contextRef="#ctx0" brushRef="#br0">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27AFDD-97F3-46DB-BC85-11D021B38D22}" type="datetimeFigureOut">
              <a:rPr lang="da-DK" smtClean="0"/>
              <a:t>21-04-2021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A991C-4D72-491C-80FC-3AFD476DA8AE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6671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A991C-4D72-491C-80FC-3AFD476DA8AE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86679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3A991C-4D72-491C-80FC-3AFD476DA8AE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5052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A991C-4D72-491C-80FC-3AFD476DA8AE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3085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A991C-4D72-491C-80FC-3AFD476DA8AE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79830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A991C-4D72-491C-80FC-3AFD476DA8AE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053839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3A991C-4D72-491C-80FC-3AFD476DA8AE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924135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1165225" y="1241425"/>
            <a:ext cx="44672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3A991C-4D72-491C-80FC-3AFD476DA8AE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6577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3A991C-4D72-491C-80FC-3AFD476DA8AE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40369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3A991C-4D72-491C-80FC-3AFD476DA8AE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75865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16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055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29392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741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02142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1303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340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007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70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00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616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402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622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034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8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6655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966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13" Type="http://schemas.openxmlformats.org/officeDocument/2006/relationships/image" Target="../media/image2.png"/><Relationship Id="rId18" Type="http://schemas.openxmlformats.org/officeDocument/2006/relationships/customXml" Target="../ink/ink11.xml"/><Relationship Id="rId3" Type="http://schemas.openxmlformats.org/officeDocument/2006/relationships/customXml" Target="../ink/ink1.xml"/><Relationship Id="rId7" Type="http://schemas.openxmlformats.org/officeDocument/2006/relationships/customXml" Target="../ink/ink4.xml"/><Relationship Id="rId12" Type="http://schemas.microsoft.com/office/2007/relationships/hdphoto" Target="../media/hdphoto1.wdp"/><Relationship Id="rId17" Type="http://schemas.openxmlformats.org/officeDocument/2006/relationships/customXml" Target="../ink/ink10.xml"/><Relationship Id="rId2" Type="http://schemas.openxmlformats.org/officeDocument/2006/relationships/notesSlide" Target="../notesSlides/notesSlide6.xml"/><Relationship Id="rId16" Type="http://schemas.openxmlformats.org/officeDocument/2006/relationships/customXml" Target="../ink/ink9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1.png"/><Relationship Id="rId5" Type="http://schemas.openxmlformats.org/officeDocument/2006/relationships/customXml" Target="../ink/ink2.xml"/><Relationship Id="rId15" Type="http://schemas.openxmlformats.org/officeDocument/2006/relationships/customXml" Target="../ink/ink8.xml"/><Relationship Id="rId10" Type="http://schemas.openxmlformats.org/officeDocument/2006/relationships/customXml" Target="../ink/ink6.xml"/><Relationship Id="rId19" Type="http://schemas.openxmlformats.org/officeDocument/2006/relationships/customXml" Target="../ink/ink12.xml"/><Relationship Id="rId4" Type="http://schemas.openxmlformats.org/officeDocument/2006/relationships/image" Target="../media/image1.emf"/><Relationship Id="rId9" Type="http://schemas.openxmlformats.org/officeDocument/2006/relationships/customXml" Target="../ink/ink5.xml"/><Relationship Id="rId14" Type="http://schemas.openxmlformats.org/officeDocument/2006/relationships/customXml" Target="../ink/ink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idoks.dk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3.png"/><Relationship Id="rId4" Type="http://schemas.openxmlformats.org/officeDocument/2006/relationships/hyperlink" Target="https://dsr.dk/fs/fs2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D2986F-A93B-4BF5-804F-583C11049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2454" y="3171013"/>
            <a:ext cx="5825202" cy="1234727"/>
          </a:xfrm>
        </p:spPr>
        <p:txBody>
          <a:bodyPr>
            <a:normAutofit fontScale="90000"/>
          </a:bodyPr>
          <a:lstStyle/>
          <a:p>
            <a:r>
              <a:rPr lang="da-DK" sz="4500" b="1" dirty="0"/>
              <a:t>E-book </a:t>
            </a:r>
            <a:r>
              <a:rPr lang="da-DK" sz="4500" b="1" dirty="0" err="1"/>
              <a:t>about</a:t>
            </a:r>
            <a:r>
              <a:rPr lang="da-DK" sz="4500" b="1" dirty="0"/>
              <a:t> </a:t>
            </a:r>
            <a:br>
              <a:rPr lang="da-DK" sz="3000" dirty="0"/>
            </a:br>
            <a:r>
              <a:rPr lang="da-DK" sz="3300" b="1" dirty="0" err="1"/>
              <a:t>Nursing</a:t>
            </a:r>
            <a:r>
              <a:rPr lang="da-DK" sz="3300" b="1" dirty="0"/>
              <a:t> for the</a:t>
            </a:r>
            <a:br>
              <a:rPr lang="da-DK" sz="3300" b="1" dirty="0"/>
            </a:br>
            <a:r>
              <a:rPr lang="da-DK" sz="3300" b="1" dirty="0" err="1"/>
              <a:t>orthopaedic</a:t>
            </a:r>
            <a:r>
              <a:rPr lang="da-DK" sz="3300" b="1" dirty="0"/>
              <a:t> </a:t>
            </a:r>
            <a:r>
              <a:rPr lang="da-DK" sz="3300" b="1" dirty="0" err="1"/>
              <a:t>surgical</a:t>
            </a:r>
            <a:r>
              <a:rPr lang="da-DK" sz="3300" b="1" dirty="0"/>
              <a:t> patient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FBC20B1-F4EA-4FB3-8C2C-1E305A4F49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2454" y="1922253"/>
            <a:ext cx="5825202" cy="822674"/>
          </a:xfrm>
        </p:spPr>
        <p:txBody>
          <a:bodyPr/>
          <a:lstStyle/>
          <a:p>
            <a:r>
              <a:rPr lang="da-DK" dirty="0"/>
              <a:t>In a </a:t>
            </a:r>
            <a:r>
              <a:rPr lang="da-DK" dirty="0" err="1"/>
              <a:t>common</a:t>
            </a:r>
            <a:r>
              <a:rPr lang="da-DK" dirty="0"/>
              <a:t> national </a:t>
            </a:r>
            <a:r>
              <a:rPr lang="da-DK" dirty="0" err="1"/>
              <a:t>project</a:t>
            </a:r>
            <a:r>
              <a:rPr lang="da-DK" dirty="0"/>
              <a:t> </a:t>
            </a:r>
          </a:p>
          <a:p>
            <a:r>
              <a:rPr lang="da-DK" dirty="0"/>
              <a:t>the Danish </a:t>
            </a:r>
            <a:r>
              <a:rPr lang="da-DK" dirty="0" err="1"/>
              <a:t>orthopaedic</a:t>
            </a:r>
            <a:r>
              <a:rPr lang="da-DK" dirty="0"/>
              <a:t> </a:t>
            </a:r>
            <a:r>
              <a:rPr lang="da-DK" dirty="0" err="1"/>
              <a:t>surgical</a:t>
            </a:r>
            <a:r>
              <a:rPr lang="da-DK" dirty="0"/>
              <a:t> </a:t>
            </a:r>
            <a:r>
              <a:rPr lang="da-DK" dirty="0" err="1"/>
              <a:t>wards</a:t>
            </a:r>
            <a:r>
              <a:rPr lang="da-DK" dirty="0"/>
              <a:t> </a:t>
            </a:r>
            <a:r>
              <a:rPr lang="da-DK" dirty="0" err="1"/>
              <a:t>write</a:t>
            </a:r>
            <a:r>
              <a:rPr lang="da-DK" dirty="0"/>
              <a:t> an </a:t>
            </a:r>
          </a:p>
          <a:p>
            <a:endParaRPr lang="da-DK" dirty="0"/>
          </a:p>
        </p:txBody>
      </p:sp>
      <p:sp>
        <p:nvSpPr>
          <p:cNvPr id="4" name="Tekstfelt 3"/>
          <p:cNvSpPr txBox="1"/>
          <p:nvPr/>
        </p:nvSpPr>
        <p:spPr>
          <a:xfrm>
            <a:off x="0" y="6322718"/>
            <a:ext cx="6191983" cy="3462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25" dirty="0">
                <a:solidFill>
                  <a:schemeClr val="tx1">
                    <a:lumMod val="50000"/>
                    <a:lumOff val="50000"/>
                  </a:schemeClr>
                </a:solidFill>
              </a:rPr>
              <a:t>Gitte Schmidt, uddannelsesansvarlig sygeplejerske, Ortopædkirurgi, Aarhus Universitetshospital</a:t>
            </a:r>
          </a:p>
          <a:p>
            <a:r>
              <a:rPr lang="da-DK" sz="825" dirty="0">
                <a:solidFill>
                  <a:schemeClr val="tx1">
                    <a:lumMod val="50000"/>
                    <a:lumOff val="50000"/>
                  </a:schemeClr>
                </a:solidFill>
              </a:rPr>
              <a:t>Karen Schmøkel, leder af Forskningsenheden, Center for Planlagt Kirurgi, Regionshospitalet Silkeborg</a:t>
            </a:r>
          </a:p>
        </p:txBody>
      </p:sp>
    </p:spTree>
    <p:extLst>
      <p:ext uri="{BB962C8B-B14F-4D97-AF65-F5344CB8AC3E}">
        <p14:creationId xmlns:p14="http://schemas.microsoft.com/office/powerpoint/2010/main" val="1226771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Editorial</a:t>
            </a:r>
            <a:r>
              <a:rPr lang="da-DK" dirty="0"/>
              <a:t> </a:t>
            </a:r>
            <a:r>
              <a:rPr lang="da-DK" dirty="0" err="1"/>
              <a:t>group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09598" y="969691"/>
            <a:ext cx="6347714" cy="5615354"/>
          </a:xfrm>
        </p:spPr>
        <p:txBody>
          <a:bodyPr>
            <a:normAutofit/>
          </a:bodyPr>
          <a:lstStyle/>
          <a:p>
            <a:endParaRPr lang="da-DK" dirty="0"/>
          </a:p>
          <a:p>
            <a:r>
              <a:rPr lang="da-DK" b="1" dirty="0">
                <a:solidFill>
                  <a:schemeClr val="accent1"/>
                </a:solidFill>
              </a:rPr>
              <a:t>North Denmark Region</a:t>
            </a:r>
          </a:p>
          <a:p>
            <a:pPr marL="400050" lvl="1" indent="0">
              <a:buNone/>
            </a:pPr>
            <a:r>
              <a:rPr lang="da-DK" dirty="0"/>
              <a:t>Karin Bundgaard, </a:t>
            </a:r>
            <a:r>
              <a:rPr lang="en-US" dirty="0"/>
              <a:t>Ass. Professor, PhD, </a:t>
            </a:r>
            <a:r>
              <a:rPr lang="en-US" dirty="0" err="1"/>
              <a:t>MScN</a:t>
            </a:r>
            <a:r>
              <a:rPr lang="en-US" dirty="0"/>
              <a:t>, RN</a:t>
            </a:r>
            <a:endParaRPr lang="da-DK" dirty="0"/>
          </a:p>
          <a:p>
            <a:r>
              <a:rPr lang="da-DK" b="1" dirty="0">
                <a:solidFill>
                  <a:schemeClr val="accent1"/>
                </a:solidFill>
              </a:rPr>
              <a:t>Central Denmark Region</a:t>
            </a:r>
          </a:p>
          <a:p>
            <a:pPr marL="400050" lvl="1" indent="0">
              <a:buNone/>
            </a:pPr>
            <a:r>
              <a:rPr lang="da-DK" dirty="0"/>
              <a:t>Gitte Schmidt, nurse </a:t>
            </a:r>
            <a:r>
              <a:rPr lang="da-DK" dirty="0" err="1"/>
              <a:t>responsible</a:t>
            </a:r>
            <a:r>
              <a:rPr lang="da-DK" dirty="0"/>
              <a:t> for </a:t>
            </a:r>
            <a:r>
              <a:rPr lang="da-DK" dirty="0" err="1"/>
              <a:t>education</a:t>
            </a:r>
            <a:r>
              <a:rPr lang="da-DK" dirty="0"/>
              <a:t>, cand. pæd., RN</a:t>
            </a:r>
          </a:p>
          <a:p>
            <a:pPr marL="400050" lvl="1" indent="0">
              <a:buNone/>
            </a:pPr>
            <a:r>
              <a:rPr lang="da-DK" dirty="0"/>
              <a:t>Karen Schmøkel, </a:t>
            </a:r>
            <a:r>
              <a:rPr lang="en-GB" dirty="0"/>
              <a:t>Head of Interdisciplinary Research Unit</a:t>
            </a:r>
            <a:r>
              <a:rPr lang="da-DK" dirty="0"/>
              <a:t>, </a:t>
            </a:r>
            <a:r>
              <a:rPr lang="en-US" dirty="0" err="1"/>
              <a:t>MScN</a:t>
            </a:r>
            <a:r>
              <a:rPr lang="en-US" dirty="0"/>
              <a:t>, RN</a:t>
            </a:r>
            <a:endParaRPr lang="da-DK" dirty="0"/>
          </a:p>
          <a:p>
            <a:r>
              <a:rPr lang="da-DK" b="1" dirty="0">
                <a:solidFill>
                  <a:schemeClr val="accent1"/>
                </a:solidFill>
              </a:rPr>
              <a:t>Region of Southern Denmark</a:t>
            </a:r>
          </a:p>
          <a:p>
            <a:pPr marL="400050" lvl="1" indent="0">
              <a:buNone/>
            </a:pPr>
            <a:r>
              <a:rPr lang="da-DK" dirty="0"/>
              <a:t>Charlotte Myhre Jensen, </a:t>
            </a:r>
            <a:r>
              <a:rPr lang="da-DK" dirty="0" err="1"/>
              <a:t>Clinical</a:t>
            </a:r>
            <a:r>
              <a:rPr lang="da-DK" dirty="0"/>
              <a:t> Research Nurse, </a:t>
            </a:r>
            <a:r>
              <a:rPr lang="da-DK" dirty="0" err="1"/>
              <a:t>PhD</a:t>
            </a:r>
            <a:r>
              <a:rPr lang="da-DK" dirty="0"/>
              <a:t>, </a:t>
            </a:r>
            <a:r>
              <a:rPr lang="da-DK" dirty="0" err="1"/>
              <a:t>PostDoc</a:t>
            </a:r>
            <a:r>
              <a:rPr lang="da-DK" dirty="0"/>
              <a:t>, NR</a:t>
            </a:r>
          </a:p>
          <a:p>
            <a:r>
              <a:rPr lang="da-DK" b="1" dirty="0">
                <a:solidFill>
                  <a:schemeClr val="accent1"/>
                </a:solidFill>
              </a:rPr>
              <a:t>Region Zealand</a:t>
            </a:r>
          </a:p>
          <a:p>
            <a:pPr marL="400050" lvl="1" indent="0">
              <a:buNone/>
            </a:pPr>
            <a:r>
              <a:rPr lang="da-DK" dirty="0"/>
              <a:t>Trine Tvedegaard Jakobsen, </a:t>
            </a:r>
            <a:r>
              <a:rPr lang="da-DK" dirty="0" err="1"/>
              <a:t>Clinical</a:t>
            </a:r>
            <a:r>
              <a:rPr lang="da-DK" dirty="0"/>
              <a:t> Nurse Specialist, MKS, RN</a:t>
            </a:r>
          </a:p>
          <a:p>
            <a:r>
              <a:rPr lang="da-DK" b="1" dirty="0">
                <a:solidFill>
                  <a:schemeClr val="accent1"/>
                </a:solidFill>
              </a:rPr>
              <a:t>Capital Region of Denmark</a:t>
            </a:r>
          </a:p>
          <a:p>
            <a:pPr marL="400050" lvl="1" indent="0">
              <a:buNone/>
            </a:pPr>
            <a:r>
              <a:rPr lang="da-DK" dirty="0"/>
              <a:t>Winnie Schmelling, </a:t>
            </a:r>
            <a:r>
              <a:rPr lang="da-DK" dirty="0" err="1"/>
              <a:t>Clinical</a:t>
            </a:r>
            <a:r>
              <a:rPr lang="da-DK" dirty="0"/>
              <a:t> Nurse Specialist, SD, Master of </a:t>
            </a:r>
            <a:r>
              <a:rPr lang="da-DK" dirty="0" err="1"/>
              <a:t>Pain</a:t>
            </a:r>
            <a:r>
              <a:rPr lang="da-DK" dirty="0"/>
              <a:t> Science and </a:t>
            </a:r>
            <a:r>
              <a:rPr lang="da-DK" dirty="0" err="1"/>
              <a:t>Multidisciplinary</a:t>
            </a:r>
            <a:r>
              <a:rPr lang="da-DK" dirty="0"/>
              <a:t> </a:t>
            </a:r>
            <a:r>
              <a:rPr lang="da-DK" dirty="0" err="1"/>
              <a:t>Pain</a:t>
            </a:r>
            <a:r>
              <a:rPr lang="da-DK" dirty="0"/>
              <a:t> Management, RN</a:t>
            </a:r>
          </a:p>
        </p:txBody>
      </p:sp>
    </p:spTree>
    <p:extLst>
      <p:ext uri="{BB962C8B-B14F-4D97-AF65-F5344CB8AC3E}">
        <p14:creationId xmlns:p14="http://schemas.microsoft.com/office/powerpoint/2010/main" val="361634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92259B-1FF2-4889-9AF9-177ECBCC3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Background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555788-5235-4037-9C17-1E1051FE5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809750"/>
            <a:ext cx="6447501" cy="3315680"/>
          </a:xfrm>
        </p:spPr>
        <p:txBody>
          <a:bodyPr>
            <a:normAutofit fontScale="40000" lnSpcReduction="20000"/>
          </a:bodyPr>
          <a:lstStyle/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endParaRPr lang="da-DK" sz="2100" dirty="0"/>
          </a:p>
          <a:p>
            <a:pPr marL="0" indent="0">
              <a:buNone/>
            </a:pPr>
            <a:endParaRPr lang="da-DK" sz="10800" dirty="0">
              <a:solidFill>
                <a:srgbClr val="90C226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da-DK" sz="5700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 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94178038"/>
              </p:ext>
            </p:extLst>
          </p:nvPr>
        </p:nvGraphicFramePr>
        <p:xfrm>
          <a:off x="508001" y="1809750"/>
          <a:ext cx="6096000" cy="1298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Pladsholder til indhold 2">
            <a:extLst>
              <a:ext uri="{FF2B5EF4-FFF2-40B4-BE49-F238E27FC236}">
                <a16:creationId xmlns:a16="http://schemas.microsoft.com/office/drawing/2014/main" id="{4B555788-5235-4037-9C17-1E1051FE5E65}"/>
              </a:ext>
            </a:extLst>
          </p:cNvPr>
          <p:cNvSpPr txBox="1">
            <a:spLocks/>
          </p:cNvSpPr>
          <p:nvPr/>
        </p:nvSpPr>
        <p:spPr>
          <a:xfrm>
            <a:off x="508001" y="3108614"/>
            <a:ext cx="6447501" cy="2131116"/>
          </a:xfrm>
          <a:prstGeom prst="rect">
            <a:avLst/>
          </a:prstGeom>
        </p:spPr>
        <p:txBody>
          <a:bodyPr vert="horz" lIns="68580" tIns="34290" rIns="68580" bIns="34290"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a-DK" sz="1350" dirty="0"/>
          </a:p>
          <a:p>
            <a:endParaRPr lang="da-DK" sz="1350" dirty="0"/>
          </a:p>
          <a:p>
            <a:endParaRPr lang="da-DK" sz="1350" dirty="0"/>
          </a:p>
          <a:p>
            <a:r>
              <a:rPr lang="da-DK" sz="5550" dirty="0"/>
              <a:t>In Denmark </a:t>
            </a:r>
            <a:r>
              <a:rPr lang="da-DK" sz="5550" dirty="0" err="1"/>
              <a:t>we</a:t>
            </a:r>
            <a:r>
              <a:rPr lang="da-DK" sz="5550" dirty="0"/>
              <a:t> </a:t>
            </a:r>
            <a:r>
              <a:rPr lang="da-DK" sz="5550" dirty="0" err="1"/>
              <a:t>lacked</a:t>
            </a:r>
            <a:r>
              <a:rPr lang="da-DK" sz="5550" dirty="0"/>
              <a:t> </a:t>
            </a:r>
            <a:r>
              <a:rPr lang="da-DK" sz="5550" dirty="0" err="1"/>
              <a:t>updated</a:t>
            </a:r>
            <a:r>
              <a:rPr lang="da-DK" sz="5550" dirty="0"/>
              <a:t> </a:t>
            </a:r>
            <a:r>
              <a:rPr lang="da-DK" sz="5550" dirty="0" err="1"/>
              <a:t>textbooks</a:t>
            </a:r>
            <a:r>
              <a:rPr lang="da-DK" sz="5550" dirty="0"/>
              <a:t> </a:t>
            </a:r>
            <a:r>
              <a:rPr lang="da-DK" sz="5550" dirty="0" err="1"/>
              <a:t>focusing</a:t>
            </a:r>
            <a:r>
              <a:rPr lang="da-DK" sz="5550" dirty="0"/>
              <a:t> on </a:t>
            </a:r>
            <a:r>
              <a:rPr lang="da-DK" sz="5550" dirty="0" err="1"/>
              <a:t>nursing</a:t>
            </a:r>
            <a:r>
              <a:rPr lang="da-DK" sz="5550" dirty="0"/>
              <a:t> for </a:t>
            </a:r>
            <a:r>
              <a:rPr lang="da-DK" sz="5550" dirty="0" err="1"/>
              <a:t>selected</a:t>
            </a:r>
            <a:r>
              <a:rPr lang="da-DK" sz="5550" dirty="0"/>
              <a:t> </a:t>
            </a:r>
            <a:r>
              <a:rPr lang="da-DK" sz="5550" dirty="0" err="1"/>
              <a:t>orthopaedic</a:t>
            </a:r>
            <a:r>
              <a:rPr lang="da-DK" sz="5550" dirty="0"/>
              <a:t> </a:t>
            </a:r>
            <a:r>
              <a:rPr lang="da-DK" sz="5550" dirty="0" err="1"/>
              <a:t>surgical</a:t>
            </a:r>
            <a:r>
              <a:rPr lang="da-DK" sz="5550" dirty="0"/>
              <a:t> patient </a:t>
            </a:r>
            <a:r>
              <a:rPr lang="da-DK" sz="5550" dirty="0" err="1"/>
              <a:t>groups</a:t>
            </a:r>
            <a:r>
              <a:rPr lang="da-DK" sz="5550" dirty="0"/>
              <a:t>. </a:t>
            </a:r>
            <a:r>
              <a:rPr lang="da-DK" sz="5550" dirty="0" err="1"/>
              <a:t>Textbooks</a:t>
            </a:r>
            <a:r>
              <a:rPr lang="da-DK" sz="5550" dirty="0"/>
              <a:t> </a:t>
            </a:r>
            <a:r>
              <a:rPr lang="da-DK" sz="5550" dirty="0" err="1"/>
              <a:t>which</a:t>
            </a:r>
            <a:r>
              <a:rPr lang="da-DK" sz="5550" dirty="0"/>
              <a:t> </a:t>
            </a:r>
            <a:r>
              <a:rPr lang="da-DK" sz="5550" dirty="0" err="1"/>
              <a:t>presented</a:t>
            </a:r>
            <a:r>
              <a:rPr lang="da-DK" sz="5550" dirty="0"/>
              <a:t> </a:t>
            </a:r>
            <a:r>
              <a:rPr lang="da-DK" sz="5550" dirty="0" err="1"/>
              <a:t>evidence-based</a:t>
            </a:r>
            <a:r>
              <a:rPr lang="da-DK" sz="5550" dirty="0"/>
              <a:t> and </a:t>
            </a:r>
            <a:r>
              <a:rPr lang="da-DK" sz="5550" dirty="0" err="1"/>
              <a:t>clinical</a:t>
            </a:r>
            <a:r>
              <a:rPr lang="da-DK" sz="5550" dirty="0"/>
              <a:t> relevant </a:t>
            </a:r>
            <a:r>
              <a:rPr lang="da-DK" sz="5550" dirty="0" err="1"/>
              <a:t>knowledge</a:t>
            </a:r>
            <a:r>
              <a:rPr lang="da-DK" sz="5550" dirty="0"/>
              <a:t> in an </a:t>
            </a:r>
            <a:r>
              <a:rPr lang="da-DK" sz="5550" dirty="0" err="1"/>
              <a:t>easily</a:t>
            </a:r>
            <a:r>
              <a:rPr lang="da-DK" sz="5550" dirty="0"/>
              <a:t> </a:t>
            </a:r>
            <a:r>
              <a:rPr lang="da-DK" sz="5550" dirty="0" err="1"/>
              <a:t>available</a:t>
            </a:r>
            <a:r>
              <a:rPr lang="da-DK" sz="5550" dirty="0"/>
              <a:t> form. </a:t>
            </a:r>
          </a:p>
          <a:p>
            <a:r>
              <a:rPr lang="da-DK" sz="5550" dirty="0"/>
              <a:t>In 2019 </a:t>
            </a:r>
            <a:r>
              <a:rPr lang="da-DK" sz="5550" dirty="0" err="1"/>
              <a:t>we</a:t>
            </a:r>
            <a:r>
              <a:rPr lang="da-DK" sz="5550" dirty="0"/>
              <a:t> </a:t>
            </a:r>
            <a:r>
              <a:rPr lang="da-DK" sz="5550" dirty="0" err="1"/>
              <a:t>presented</a:t>
            </a:r>
            <a:r>
              <a:rPr lang="da-DK" sz="5550" dirty="0"/>
              <a:t> the </a:t>
            </a:r>
            <a:r>
              <a:rPr lang="da-DK" sz="5550" dirty="0" err="1"/>
              <a:t>idea</a:t>
            </a:r>
            <a:r>
              <a:rPr lang="da-DK" sz="5550" dirty="0"/>
              <a:t> to VIDOKS. </a:t>
            </a:r>
          </a:p>
          <a:p>
            <a:endParaRPr lang="da-DK" sz="2100" dirty="0"/>
          </a:p>
          <a:p>
            <a:pPr marL="0" indent="0">
              <a:buNone/>
            </a:pPr>
            <a:endParaRPr lang="da-DK" sz="10800" dirty="0">
              <a:solidFill>
                <a:srgbClr val="90C226"/>
              </a:solidFill>
              <a:latin typeface="+mj-lt"/>
              <a:ea typeface="+mj-ea"/>
              <a:cs typeface="+mj-cs"/>
            </a:endParaRPr>
          </a:p>
          <a:p>
            <a:pPr marL="0" indent="0">
              <a:buNone/>
            </a:pPr>
            <a:endParaRPr lang="da-DK" sz="5700" dirty="0"/>
          </a:p>
          <a:p>
            <a:endParaRPr lang="da-DK" sz="1350" dirty="0"/>
          </a:p>
          <a:p>
            <a:endParaRPr lang="da-DK" sz="1350" dirty="0"/>
          </a:p>
          <a:p>
            <a:endParaRPr lang="da-DK" sz="1350" dirty="0"/>
          </a:p>
          <a:p>
            <a:endParaRPr lang="da-DK" sz="1350" dirty="0"/>
          </a:p>
          <a:p>
            <a:endParaRPr lang="da-DK" sz="1350" dirty="0"/>
          </a:p>
          <a:p>
            <a:endParaRPr lang="da-DK" sz="1350" dirty="0"/>
          </a:p>
          <a:p>
            <a:pPr marL="0" indent="0">
              <a:buNone/>
            </a:pPr>
            <a:r>
              <a:rPr lang="da-DK" sz="135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7652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92259B-1FF2-4889-9AF9-177ECBCC3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Purpose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B555788-5235-4037-9C17-1E1051FE5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1809750"/>
            <a:ext cx="6447501" cy="3315680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da-DK" sz="5700" dirty="0">
              <a:solidFill>
                <a:schemeClr val="tx1"/>
              </a:solidFill>
              <a:ea typeface="+mj-ea"/>
              <a:cs typeface="+mj-cs"/>
            </a:endParaRPr>
          </a:p>
          <a:p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That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nursing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students and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newly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graduated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/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newly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appointed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nurses in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orthopaedic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surgical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wards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in Denmark have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free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access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to an E-book with new,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evidence-based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and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clinical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relevant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knowledge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about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nursing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for the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orthopaedic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</a:t>
            </a:r>
            <a:r>
              <a:rPr lang="da-DK" sz="5700" dirty="0" err="1">
                <a:solidFill>
                  <a:schemeClr val="tx1"/>
                </a:solidFill>
                <a:ea typeface="+mj-ea"/>
                <a:cs typeface="+mj-cs"/>
              </a:rPr>
              <a:t>surgical</a:t>
            </a:r>
            <a:r>
              <a:rPr lang="da-DK" sz="5700" dirty="0">
                <a:solidFill>
                  <a:schemeClr val="tx1"/>
                </a:solidFill>
                <a:ea typeface="+mj-ea"/>
                <a:cs typeface="+mj-cs"/>
              </a:rPr>
              <a:t> patient.</a:t>
            </a:r>
            <a:endParaRPr lang="da-DK" sz="5700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pPr marL="0" indent="0">
              <a:buNone/>
            </a:pPr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97802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FBE759-3C33-42D8-9793-801D743D9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Organisation</a:t>
            </a:r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E2636568-D8A5-48AC-A51B-06F4445574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7398875"/>
              </p:ext>
            </p:extLst>
          </p:nvPr>
        </p:nvGraphicFramePr>
        <p:xfrm>
          <a:off x="508001" y="1471612"/>
          <a:ext cx="6447234" cy="40719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458485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2DB560-0E01-4031-B5E1-A0CC4079E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Author teams/peer </a:t>
            </a:r>
            <a:r>
              <a:rPr lang="da-DK" dirty="0" err="1"/>
              <a:t>review</a:t>
            </a:r>
            <a:r>
              <a:rPr lang="da-DK" dirty="0"/>
              <a:t> </a:t>
            </a:r>
            <a:br>
              <a:rPr lang="da-DK" dirty="0"/>
            </a:br>
            <a:r>
              <a:rPr lang="da-DK" sz="1650" dirty="0"/>
              <a:t>”</a:t>
            </a:r>
            <a:r>
              <a:rPr lang="da-DK" sz="1650" dirty="0" err="1"/>
              <a:t>Nursing</a:t>
            </a:r>
            <a:r>
              <a:rPr lang="da-DK" sz="1650" dirty="0"/>
              <a:t> for </a:t>
            </a:r>
            <a:r>
              <a:rPr lang="da-DK" sz="1650" dirty="0" err="1"/>
              <a:t>orthopaedic</a:t>
            </a:r>
            <a:r>
              <a:rPr lang="da-DK" sz="1650" dirty="0"/>
              <a:t> </a:t>
            </a:r>
            <a:r>
              <a:rPr lang="da-DK" sz="1650" dirty="0" err="1"/>
              <a:t>surgical</a:t>
            </a:r>
            <a:r>
              <a:rPr lang="da-DK" sz="1650" dirty="0"/>
              <a:t> patients </a:t>
            </a:r>
            <a:r>
              <a:rPr lang="da-DK" sz="1650" dirty="0" err="1"/>
              <a:t>who</a:t>
            </a:r>
            <a:r>
              <a:rPr lang="da-DK" sz="1650" dirty="0"/>
              <a:t> have had back </a:t>
            </a:r>
            <a:r>
              <a:rPr lang="da-DK" sz="1650" dirty="0" err="1"/>
              <a:t>surgery</a:t>
            </a:r>
            <a:r>
              <a:rPr lang="da-DK" sz="1650" dirty="0"/>
              <a:t>”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6" name="Håndskrift 15">
                <a:extLst>
                  <a:ext uri="{FF2B5EF4-FFF2-40B4-BE49-F238E27FC236}">
                    <a16:creationId xmlns:a16="http://schemas.microsoft.com/office/drawing/2014/main" id="{7C1DECF4-CABE-4459-A080-EA499FFD356B}"/>
                  </a:ext>
                </a:extLst>
              </p14:cNvPr>
              <p14:cNvContentPartPr/>
              <p14:nvPr/>
            </p14:nvContentPartPr>
            <p14:xfrm>
              <a:off x="2031973" y="4094980"/>
              <a:ext cx="270" cy="270"/>
            </p14:xfrm>
          </p:contentPart>
        </mc:Choice>
        <mc:Fallback xmlns="">
          <p:pic>
            <p:nvPicPr>
              <p:cNvPr id="16" name="Håndskrift 15">
                <a:extLst>
                  <a:ext uri="{FF2B5EF4-FFF2-40B4-BE49-F238E27FC236}">
                    <a16:creationId xmlns:a16="http://schemas.microsoft.com/office/drawing/2014/main" id="{7C1DECF4-CABE-4459-A080-EA499FFD356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84723" y="4047730"/>
                <a:ext cx="94770" cy="94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7" name="Håndskrift 16">
                <a:extLst>
                  <a:ext uri="{FF2B5EF4-FFF2-40B4-BE49-F238E27FC236}">
                    <a16:creationId xmlns:a16="http://schemas.microsoft.com/office/drawing/2014/main" id="{A5AD44CE-18E7-456E-8525-26C3E7C4776B}"/>
                  </a:ext>
                </a:extLst>
              </p14:cNvPr>
              <p14:cNvContentPartPr/>
              <p14:nvPr/>
            </p14:nvContentPartPr>
            <p14:xfrm>
              <a:off x="1684754" y="4056541"/>
              <a:ext cx="270" cy="270"/>
            </p14:xfrm>
          </p:contentPart>
        </mc:Choice>
        <mc:Fallback xmlns="">
          <p:pic>
            <p:nvPicPr>
              <p:cNvPr id="17" name="Håndskrift 16">
                <a:extLst>
                  <a:ext uri="{FF2B5EF4-FFF2-40B4-BE49-F238E27FC236}">
                    <a16:creationId xmlns:a16="http://schemas.microsoft.com/office/drawing/2014/main" id="{A5AD44CE-18E7-456E-8525-26C3E7C4776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637504" y="4009291"/>
                <a:ext cx="94770" cy="94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8" name="Håndskrift 17">
                <a:extLst>
                  <a:ext uri="{FF2B5EF4-FFF2-40B4-BE49-F238E27FC236}">
                    <a16:creationId xmlns:a16="http://schemas.microsoft.com/office/drawing/2014/main" id="{9DCF72E0-D36B-4A49-9573-1297D40AFE84}"/>
                  </a:ext>
                </a:extLst>
              </p14:cNvPr>
              <p14:cNvContentPartPr/>
              <p14:nvPr/>
            </p14:nvContentPartPr>
            <p14:xfrm>
              <a:off x="1870836" y="4540031"/>
              <a:ext cx="270" cy="270"/>
            </p14:xfrm>
          </p:contentPart>
        </mc:Choice>
        <mc:Fallback xmlns="">
          <p:pic>
            <p:nvPicPr>
              <p:cNvPr id="18" name="Håndskrift 17">
                <a:extLst>
                  <a:ext uri="{FF2B5EF4-FFF2-40B4-BE49-F238E27FC236}">
                    <a16:creationId xmlns:a16="http://schemas.microsoft.com/office/drawing/2014/main" id="{9DCF72E0-D36B-4A49-9573-1297D40AFE8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23586" y="4492781"/>
                <a:ext cx="94770" cy="94770"/>
              </a:xfrm>
              <a:prstGeom prst="rect">
                <a:avLst/>
              </a:prstGeom>
            </p:spPr>
          </p:pic>
        </mc:Fallback>
      </mc:AlternateContent>
      <p:sp>
        <p:nvSpPr>
          <p:cNvPr id="20" name="Tekstfelt 19">
            <a:extLst>
              <a:ext uri="{FF2B5EF4-FFF2-40B4-BE49-F238E27FC236}">
                <a16:creationId xmlns:a16="http://schemas.microsoft.com/office/drawing/2014/main" id="{9B7DD722-91EE-46F5-B396-1B93AAE57FDE}"/>
              </a:ext>
            </a:extLst>
          </p:cNvPr>
          <p:cNvSpPr txBox="1"/>
          <p:nvPr/>
        </p:nvSpPr>
        <p:spPr>
          <a:xfrm>
            <a:off x="3839553" y="2370429"/>
            <a:ext cx="265006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350" dirty="0"/>
              <a:t>Authors: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1350" dirty="0" err="1"/>
              <a:t>Competent</a:t>
            </a:r>
            <a:r>
              <a:rPr lang="da-DK" sz="1350" dirty="0"/>
              <a:t> </a:t>
            </a:r>
            <a:r>
              <a:rPr lang="da-DK" sz="1350" dirty="0" err="1"/>
              <a:t>clinicians</a:t>
            </a:r>
            <a:endParaRPr lang="da-DK" sz="13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1350" dirty="0"/>
              <a:t>Nurses with </a:t>
            </a:r>
            <a:r>
              <a:rPr lang="da-DK" sz="1350" dirty="0" err="1"/>
              <a:t>academic</a:t>
            </a:r>
            <a:r>
              <a:rPr lang="da-DK" sz="1350" dirty="0"/>
              <a:t> </a:t>
            </a:r>
            <a:r>
              <a:rPr lang="da-DK" sz="1350" dirty="0" err="1"/>
              <a:t>skill</a:t>
            </a:r>
            <a:r>
              <a:rPr lang="da-DK" sz="1350" dirty="0"/>
              <a:t> set.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a-DK" sz="1350" dirty="0"/>
          </a:p>
          <a:p>
            <a:r>
              <a:rPr lang="da-DK" sz="1350" dirty="0"/>
              <a:t>Peer </a:t>
            </a:r>
            <a:r>
              <a:rPr lang="da-DK" sz="1350" dirty="0" err="1"/>
              <a:t>reviewers</a:t>
            </a:r>
            <a:r>
              <a:rPr lang="da-DK" sz="1350" dirty="0"/>
              <a:t>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1350" dirty="0" err="1"/>
              <a:t>Competent</a:t>
            </a:r>
            <a:r>
              <a:rPr lang="da-DK" sz="1350" dirty="0"/>
              <a:t> </a:t>
            </a:r>
            <a:r>
              <a:rPr lang="da-DK" sz="1350" dirty="0" err="1"/>
              <a:t>clinicians</a:t>
            </a:r>
            <a:endParaRPr lang="da-DK" sz="135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1350" dirty="0"/>
              <a:t>Nurses with </a:t>
            </a:r>
            <a:r>
              <a:rPr lang="da-DK" sz="1350" dirty="0" err="1"/>
              <a:t>academic</a:t>
            </a:r>
            <a:r>
              <a:rPr lang="da-DK" sz="1350" dirty="0"/>
              <a:t> </a:t>
            </a:r>
            <a:r>
              <a:rPr lang="da-DK" sz="1350" dirty="0" err="1"/>
              <a:t>skill</a:t>
            </a:r>
            <a:r>
              <a:rPr lang="da-DK" sz="1350" dirty="0"/>
              <a:t> set.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da-DK" sz="135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24" name="Håndskrift 23">
                <a:extLst>
                  <a:ext uri="{FF2B5EF4-FFF2-40B4-BE49-F238E27FC236}">
                    <a16:creationId xmlns:a16="http://schemas.microsoft.com/office/drawing/2014/main" id="{A7DC8D06-CC5B-4F46-A4AB-98F547D0B93C}"/>
                  </a:ext>
                </a:extLst>
              </p14:cNvPr>
              <p14:cNvContentPartPr/>
              <p14:nvPr/>
            </p14:nvContentPartPr>
            <p14:xfrm>
              <a:off x="2709230" y="4420877"/>
              <a:ext cx="270" cy="270"/>
            </p14:xfrm>
          </p:contentPart>
        </mc:Choice>
        <mc:Fallback xmlns="">
          <p:pic>
            <p:nvPicPr>
              <p:cNvPr id="24" name="Håndskrift 23">
                <a:extLst>
                  <a:ext uri="{FF2B5EF4-FFF2-40B4-BE49-F238E27FC236}">
                    <a16:creationId xmlns:a16="http://schemas.microsoft.com/office/drawing/2014/main" id="{A7DC8D06-CC5B-4F46-A4AB-98F547D0B93C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61980" y="4373627"/>
                <a:ext cx="94770" cy="94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5" name="Håndskrift 24">
                <a:extLst>
                  <a:ext uri="{FF2B5EF4-FFF2-40B4-BE49-F238E27FC236}">
                    <a16:creationId xmlns:a16="http://schemas.microsoft.com/office/drawing/2014/main" id="{33183537-BC1F-43E3-AE55-B3E6E4F3684F}"/>
                  </a:ext>
                </a:extLst>
              </p14:cNvPr>
              <p14:cNvContentPartPr/>
              <p14:nvPr/>
            </p14:nvContentPartPr>
            <p14:xfrm>
              <a:off x="2998614" y="4420607"/>
              <a:ext cx="270" cy="270"/>
            </p14:xfrm>
          </p:contentPart>
        </mc:Choice>
        <mc:Fallback xmlns="">
          <p:pic>
            <p:nvPicPr>
              <p:cNvPr id="25" name="Håndskrift 24">
                <a:extLst>
                  <a:ext uri="{FF2B5EF4-FFF2-40B4-BE49-F238E27FC236}">
                    <a16:creationId xmlns:a16="http://schemas.microsoft.com/office/drawing/2014/main" id="{33183537-BC1F-43E3-AE55-B3E6E4F3684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951364" y="4373357"/>
                <a:ext cx="94770" cy="94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6" name="Håndskrift 25">
                <a:extLst>
                  <a:ext uri="{FF2B5EF4-FFF2-40B4-BE49-F238E27FC236}">
                    <a16:creationId xmlns:a16="http://schemas.microsoft.com/office/drawing/2014/main" id="{74D0ED73-5B4B-4A26-B321-03B0B191F23B}"/>
                  </a:ext>
                </a:extLst>
              </p14:cNvPr>
              <p14:cNvContentPartPr/>
              <p14:nvPr/>
            </p14:nvContentPartPr>
            <p14:xfrm>
              <a:off x="2192840" y="3285978"/>
              <a:ext cx="270" cy="270"/>
            </p14:xfrm>
          </p:contentPart>
        </mc:Choice>
        <mc:Fallback xmlns="">
          <p:pic>
            <p:nvPicPr>
              <p:cNvPr id="26" name="Håndskrift 25">
                <a:extLst>
                  <a:ext uri="{FF2B5EF4-FFF2-40B4-BE49-F238E27FC236}">
                    <a16:creationId xmlns:a16="http://schemas.microsoft.com/office/drawing/2014/main" id="{74D0ED73-5B4B-4A26-B321-03B0B191F23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145590" y="3238728"/>
                <a:ext cx="94770" cy="94770"/>
              </a:xfrm>
              <a:prstGeom prst="rect">
                <a:avLst/>
              </a:prstGeom>
            </p:spPr>
          </p:pic>
        </mc:Fallback>
      </mc:AlternateContent>
      <p:pic>
        <p:nvPicPr>
          <p:cNvPr id="28" name="Billede 27">
            <a:extLst>
              <a:ext uri="{FF2B5EF4-FFF2-40B4-BE49-F238E27FC236}">
                <a16:creationId xmlns:a16="http://schemas.microsoft.com/office/drawing/2014/main" id="{BD84AC35-58BB-42CE-83F7-921DFF52ED6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4375" b="97500" l="2969" r="90000">
                        <a14:foregroundMark x1="9844" y1="46458" x2="5000" y2="21667"/>
                        <a14:foregroundMark x1="5000" y1="21667" x2="9688" y2="10833"/>
                        <a14:foregroundMark x1="9688" y1="10833" x2="27500" y2="3542"/>
                        <a14:foregroundMark x1="27500" y1="3542" x2="36094" y2="8125"/>
                        <a14:foregroundMark x1="36094" y1="8125" x2="28281" y2="14792"/>
                        <a14:foregroundMark x1="28281" y1="14792" x2="9844" y2="23333"/>
                        <a14:foregroundMark x1="9844" y1="23333" x2="9688" y2="45833"/>
                        <a14:foregroundMark x1="35938" y1="6250" x2="26875" y2="4583"/>
                        <a14:foregroundMark x1="26875" y1="4583" x2="22031" y2="6250"/>
                        <a14:foregroundMark x1="6406" y1="11875" x2="6250" y2="33750"/>
                        <a14:foregroundMark x1="2969" y1="13125" x2="2969" y2="18750"/>
                        <a14:foregroundMark x1="41875" y1="80208" x2="42500" y2="93125"/>
                        <a14:foregroundMark x1="42500" y1="93125" x2="51563" y2="96667"/>
                        <a14:foregroundMark x1="51563" y1="96667" x2="79531" y2="91250"/>
                        <a14:foregroundMark x1="79531" y1="91250" x2="78438" y2="76875"/>
                        <a14:foregroundMark x1="56406" y1="95417" x2="47031" y2="97500"/>
                        <a14:foregroundMark x1="47031" y1="97500" x2="42500" y2="9625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87614" y="4339826"/>
            <a:ext cx="2013012" cy="1509759"/>
          </a:xfrm>
          <a:prstGeom prst="rect">
            <a:avLst/>
          </a:prstGeom>
        </p:spPr>
      </p:pic>
      <p:pic>
        <p:nvPicPr>
          <p:cNvPr id="5" name="Pladsholder til indhold 4"/>
          <p:cNvPicPr>
            <a:picLocks noGrp="1" noChangeAspect="1"/>
          </p:cNvPicPr>
          <p:nvPr>
            <p:ph idx="1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649" y="2002290"/>
            <a:ext cx="3258904" cy="3875880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4" name="Håndskrift 13">
                <a:extLst>
                  <a:ext uri="{FF2B5EF4-FFF2-40B4-BE49-F238E27FC236}">
                    <a16:creationId xmlns:a16="http://schemas.microsoft.com/office/drawing/2014/main" id="{A5AD44CE-18E7-456E-8525-26C3E7C4776B}"/>
                  </a:ext>
                </a:extLst>
              </p14:cNvPr>
              <p14:cNvContentPartPr/>
              <p14:nvPr/>
            </p14:nvContentPartPr>
            <p14:xfrm>
              <a:off x="1610964" y="3939960"/>
              <a:ext cx="270" cy="270"/>
            </p14:xfrm>
          </p:contentPart>
        </mc:Choice>
        <mc:Fallback xmlns="">
          <p:pic>
            <p:nvPicPr>
              <p:cNvPr id="14" name="Håndskrift 13">
                <a:extLst>
                  <a:ext uri="{FF2B5EF4-FFF2-40B4-BE49-F238E27FC236}">
                    <a16:creationId xmlns:a16="http://schemas.microsoft.com/office/drawing/2014/main" id="{A5AD44CE-18E7-456E-8525-26C3E7C4776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63714" y="3892710"/>
                <a:ext cx="94770" cy="94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5" name="Håndskrift 14">
                <a:extLst>
                  <a:ext uri="{FF2B5EF4-FFF2-40B4-BE49-F238E27FC236}">
                    <a16:creationId xmlns:a16="http://schemas.microsoft.com/office/drawing/2014/main" id="{A5AD44CE-18E7-456E-8525-26C3E7C4776B}"/>
                  </a:ext>
                </a:extLst>
              </p14:cNvPr>
              <p14:cNvContentPartPr/>
              <p14:nvPr/>
            </p14:nvContentPartPr>
            <p14:xfrm>
              <a:off x="2031703" y="3940230"/>
              <a:ext cx="270" cy="270"/>
            </p14:xfrm>
          </p:contentPart>
        </mc:Choice>
        <mc:Fallback xmlns="">
          <p:pic>
            <p:nvPicPr>
              <p:cNvPr id="15" name="Håndskrift 14">
                <a:extLst>
                  <a:ext uri="{FF2B5EF4-FFF2-40B4-BE49-F238E27FC236}">
                    <a16:creationId xmlns:a16="http://schemas.microsoft.com/office/drawing/2014/main" id="{A5AD44CE-18E7-456E-8525-26C3E7C4776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984453" y="3892980"/>
                <a:ext cx="94770" cy="94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9" name="Håndskrift 18">
                <a:extLst>
                  <a:ext uri="{FF2B5EF4-FFF2-40B4-BE49-F238E27FC236}">
                    <a16:creationId xmlns:a16="http://schemas.microsoft.com/office/drawing/2014/main" id="{A5AD44CE-18E7-456E-8525-26C3E7C4776B}"/>
                  </a:ext>
                </a:extLst>
              </p14:cNvPr>
              <p14:cNvContentPartPr/>
              <p14:nvPr/>
            </p14:nvContentPartPr>
            <p14:xfrm>
              <a:off x="1866612" y="4612047"/>
              <a:ext cx="270" cy="270"/>
            </p14:xfrm>
          </p:contentPart>
        </mc:Choice>
        <mc:Fallback xmlns="">
          <p:pic>
            <p:nvPicPr>
              <p:cNvPr id="19" name="Håndskrift 18">
                <a:extLst>
                  <a:ext uri="{FF2B5EF4-FFF2-40B4-BE49-F238E27FC236}">
                    <a16:creationId xmlns:a16="http://schemas.microsoft.com/office/drawing/2014/main" id="{A5AD44CE-18E7-456E-8525-26C3E7C4776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19362" y="4564797"/>
                <a:ext cx="94770" cy="94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1" name="Håndskrift 20">
                <a:extLst>
                  <a:ext uri="{FF2B5EF4-FFF2-40B4-BE49-F238E27FC236}">
                    <a16:creationId xmlns:a16="http://schemas.microsoft.com/office/drawing/2014/main" id="{33183537-BC1F-43E3-AE55-B3E6E4F3684F}"/>
                  </a:ext>
                </a:extLst>
              </p14:cNvPr>
              <p14:cNvContentPartPr/>
              <p14:nvPr/>
            </p14:nvContentPartPr>
            <p14:xfrm>
              <a:off x="3274122" y="4437794"/>
              <a:ext cx="270" cy="270"/>
            </p14:xfrm>
          </p:contentPart>
        </mc:Choice>
        <mc:Fallback xmlns="">
          <p:pic>
            <p:nvPicPr>
              <p:cNvPr id="21" name="Håndskrift 20">
                <a:extLst>
                  <a:ext uri="{FF2B5EF4-FFF2-40B4-BE49-F238E27FC236}">
                    <a16:creationId xmlns:a16="http://schemas.microsoft.com/office/drawing/2014/main" id="{33183537-BC1F-43E3-AE55-B3E6E4F3684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3226872" y="4390544"/>
                <a:ext cx="94770" cy="94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22" name="Håndskrift 21">
                <a:extLst>
                  <a:ext uri="{FF2B5EF4-FFF2-40B4-BE49-F238E27FC236}">
                    <a16:creationId xmlns:a16="http://schemas.microsoft.com/office/drawing/2014/main" id="{74D0ED73-5B4B-4A26-B321-03B0B191F23B}"/>
                  </a:ext>
                </a:extLst>
              </p14:cNvPr>
              <p14:cNvContentPartPr/>
              <p14:nvPr/>
            </p14:nvContentPartPr>
            <p14:xfrm>
              <a:off x="2031703" y="2970855"/>
              <a:ext cx="270" cy="270"/>
            </p14:xfrm>
          </p:contentPart>
        </mc:Choice>
        <mc:Fallback xmlns="">
          <p:pic>
            <p:nvPicPr>
              <p:cNvPr id="22" name="Håndskrift 21">
                <a:extLst>
                  <a:ext uri="{FF2B5EF4-FFF2-40B4-BE49-F238E27FC236}">
                    <a16:creationId xmlns:a16="http://schemas.microsoft.com/office/drawing/2014/main" id="{74D0ED73-5B4B-4A26-B321-03B0B191F23B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984453" y="2923605"/>
                <a:ext cx="94770" cy="947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3" name="Håndskrift 22">
                <a:extLst>
                  <a:ext uri="{FF2B5EF4-FFF2-40B4-BE49-F238E27FC236}">
                    <a16:creationId xmlns:a16="http://schemas.microsoft.com/office/drawing/2014/main" id="{33183537-BC1F-43E3-AE55-B3E6E4F3684F}"/>
                  </a:ext>
                </a:extLst>
              </p14:cNvPr>
              <p14:cNvContentPartPr/>
              <p14:nvPr/>
            </p14:nvContentPartPr>
            <p14:xfrm>
              <a:off x="2935358" y="4465508"/>
              <a:ext cx="270" cy="270"/>
            </p14:xfrm>
          </p:contentPart>
        </mc:Choice>
        <mc:Fallback xmlns="">
          <p:pic>
            <p:nvPicPr>
              <p:cNvPr id="23" name="Håndskrift 22">
                <a:extLst>
                  <a:ext uri="{FF2B5EF4-FFF2-40B4-BE49-F238E27FC236}">
                    <a16:creationId xmlns:a16="http://schemas.microsoft.com/office/drawing/2014/main" id="{33183537-BC1F-43E3-AE55-B3E6E4F3684F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888108" y="4418258"/>
                <a:ext cx="94770" cy="9477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15718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C99583-B9A0-423D-86CC-96EB5999C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Process</a:t>
            </a:r>
            <a:r>
              <a:rPr lang="da-DK" dirty="0"/>
              <a:t>/</a:t>
            </a:r>
            <a:r>
              <a:rPr lang="da-DK" dirty="0" err="1"/>
              <a:t>expected</a:t>
            </a:r>
            <a:r>
              <a:rPr lang="da-DK" dirty="0"/>
              <a:t> </a:t>
            </a:r>
            <a:r>
              <a:rPr lang="da-DK" dirty="0" err="1"/>
              <a:t>results</a:t>
            </a:r>
            <a:endParaRPr lang="da-DK" dirty="0"/>
          </a:p>
        </p:txBody>
      </p:sp>
      <p:graphicFrame>
        <p:nvGraphicFramePr>
          <p:cNvPr id="4" name="Pladsholder til indhold 3">
            <a:extLst>
              <a:ext uri="{FF2B5EF4-FFF2-40B4-BE49-F238E27FC236}">
                <a16:creationId xmlns:a16="http://schemas.microsoft.com/office/drawing/2014/main" id="{74722D21-CC41-4BDE-8FA8-77F85988A2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4608563"/>
              </p:ext>
            </p:extLst>
          </p:nvPr>
        </p:nvGraphicFramePr>
        <p:xfrm>
          <a:off x="302261" y="1901190"/>
          <a:ext cx="7279639" cy="1181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kstfelt 4">
            <a:extLst>
              <a:ext uri="{FF2B5EF4-FFF2-40B4-BE49-F238E27FC236}">
                <a16:creationId xmlns:a16="http://schemas.microsoft.com/office/drawing/2014/main" id="{4E464403-BEB9-4BFC-AC5E-F3E5721F93A0}"/>
              </a:ext>
            </a:extLst>
          </p:cNvPr>
          <p:cNvSpPr txBox="1"/>
          <p:nvPr/>
        </p:nvSpPr>
        <p:spPr>
          <a:xfrm>
            <a:off x="616018" y="3158490"/>
            <a:ext cx="6231467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350" b="1" u="sng" dirty="0" err="1">
                <a:solidFill>
                  <a:srgbClr val="92D050"/>
                </a:solidFill>
              </a:rPr>
              <a:t>Expected</a:t>
            </a:r>
            <a:r>
              <a:rPr lang="da-DK" sz="1350" b="1" u="sng" dirty="0">
                <a:solidFill>
                  <a:srgbClr val="92D050"/>
                </a:solidFill>
              </a:rPr>
              <a:t> </a:t>
            </a:r>
            <a:r>
              <a:rPr lang="da-DK" sz="1350" b="1" u="sng" dirty="0" err="1">
                <a:solidFill>
                  <a:srgbClr val="92D050"/>
                </a:solidFill>
              </a:rPr>
              <a:t>results</a:t>
            </a:r>
            <a:r>
              <a:rPr lang="da-DK" sz="1350" b="1" dirty="0">
                <a:solidFill>
                  <a:srgbClr val="92D050"/>
                </a:solidFill>
              </a:rPr>
              <a:t>:</a:t>
            </a:r>
          </a:p>
          <a:p>
            <a:r>
              <a:rPr lang="da-DK" sz="1350" dirty="0" err="1"/>
              <a:t>That</a:t>
            </a:r>
            <a:r>
              <a:rPr lang="da-DK" sz="1350" dirty="0"/>
              <a:t> </a:t>
            </a:r>
            <a:r>
              <a:rPr lang="da-DK" sz="1350" dirty="0" err="1"/>
              <a:t>nursing</a:t>
            </a:r>
            <a:r>
              <a:rPr lang="da-DK" sz="1350" dirty="0"/>
              <a:t> students and </a:t>
            </a:r>
            <a:r>
              <a:rPr lang="da-DK" sz="1350" dirty="0" err="1"/>
              <a:t>newly</a:t>
            </a:r>
            <a:r>
              <a:rPr lang="da-DK" sz="1350" dirty="0"/>
              <a:t> </a:t>
            </a:r>
            <a:r>
              <a:rPr lang="da-DK" sz="1350" dirty="0" err="1"/>
              <a:t>graduated</a:t>
            </a:r>
            <a:r>
              <a:rPr lang="da-DK" sz="1350" dirty="0"/>
              <a:t>/</a:t>
            </a:r>
            <a:r>
              <a:rPr lang="da-DK" sz="1350" dirty="0" err="1"/>
              <a:t>newly</a:t>
            </a:r>
            <a:r>
              <a:rPr lang="da-DK" sz="1350" dirty="0"/>
              <a:t> </a:t>
            </a:r>
            <a:r>
              <a:rPr lang="da-DK" sz="1350" dirty="0" err="1"/>
              <a:t>appointed</a:t>
            </a:r>
            <a:r>
              <a:rPr lang="da-DK" sz="1350" dirty="0"/>
              <a:t> nurses in </a:t>
            </a:r>
            <a:r>
              <a:rPr lang="da-DK" sz="1350" dirty="0" err="1"/>
              <a:t>orthopaedic</a:t>
            </a:r>
            <a:r>
              <a:rPr lang="da-DK" sz="1350" dirty="0"/>
              <a:t> </a:t>
            </a:r>
            <a:r>
              <a:rPr lang="da-DK" sz="1350" dirty="0" err="1"/>
              <a:t>surgical</a:t>
            </a:r>
            <a:r>
              <a:rPr lang="da-DK" sz="1350" dirty="0"/>
              <a:t> </a:t>
            </a:r>
            <a:r>
              <a:rPr lang="da-DK" sz="1350" dirty="0" err="1"/>
              <a:t>wards</a:t>
            </a:r>
            <a:r>
              <a:rPr lang="da-DK" sz="1350" dirty="0"/>
              <a:t> in Denmark have </a:t>
            </a:r>
            <a:r>
              <a:rPr lang="da-DK" sz="1350" dirty="0" err="1"/>
              <a:t>free</a:t>
            </a:r>
            <a:r>
              <a:rPr lang="da-DK" sz="1350" dirty="0"/>
              <a:t> </a:t>
            </a:r>
            <a:r>
              <a:rPr lang="da-DK" sz="1350" dirty="0" err="1"/>
              <a:t>access</a:t>
            </a:r>
            <a:r>
              <a:rPr lang="da-DK" sz="1350" dirty="0"/>
              <a:t> to an E-book with new, </a:t>
            </a:r>
            <a:r>
              <a:rPr lang="da-DK" sz="1350" dirty="0" err="1"/>
              <a:t>evidence-based</a:t>
            </a:r>
            <a:r>
              <a:rPr lang="da-DK" sz="1350" dirty="0"/>
              <a:t> and </a:t>
            </a:r>
            <a:r>
              <a:rPr lang="da-DK" sz="1350" dirty="0" err="1"/>
              <a:t>clinical</a:t>
            </a:r>
            <a:r>
              <a:rPr lang="da-DK" sz="1350" dirty="0"/>
              <a:t> relevant </a:t>
            </a:r>
            <a:r>
              <a:rPr lang="da-DK" sz="1350" dirty="0" err="1"/>
              <a:t>knowledge</a:t>
            </a:r>
            <a:r>
              <a:rPr lang="da-DK" sz="1350" dirty="0"/>
              <a:t> </a:t>
            </a:r>
            <a:r>
              <a:rPr lang="da-DK" sz="1350" dirty="0" err="1"/>
              <a:t>about</a:t>
            </a:r>
            <a:r>
              <a:rPr lang="da-DK" sz="1350" dirty="0"/>
              <a:t> </a:t>
            </a:r>
            <a:r>
              <a:rPr lang="da-DK" sz="1350" dirty="0" err="1"/>
              <a:t>nursing</a:t>
            </a:r>
            <a:r>
              <a:rPr lang="da-DK" sz="1350" dirty="0"/>
              <a:t> for the </a:t>
            </a:r>
            <a:r>
              <a:rPr lang="da-DK" sz="1350" dirty="0" err="1"/>
              <a:t>orthopaedic</a:t>
            </a:r>
            <a:r>
              <a:rPr lang="da-DK" sz="1350" dirty="0"/>
              <a:t> </a:t>
            </a:r>
            <a:r>
              <a:rPr lang="da-DK" sz="1350" dirty="0" err="1"/>
              <a:t>surgical</a:t>
            </a:r>
            <a:r>
              <a:rPr lang="da-DK" sz="1350" dirty="0"/>
              <a:t> patient.</a:t>
            </a:r>
          </a:p>
          <a:p>
            <a:endParaRPr lang="da-DK" sz="1350" dirty="0">
              <a:ea typeface="+mj-ea"/>
              <a:cs typeface="+mj-cs"/>
            </a:endParaRPr>
          </a:p>
          <a:p>
            <a:r>
              <a:rPr lang="da-DK" sz="1350" b="1" u="sng" dirty="0" err="1">
                <a:solidFill>
                  <a:srgbClr val="92D050"/>
                </a:solidFill>
                <a:ea typeface="+mj-ea"/>
                <a:cs typeface="+mj-cs"/>
              </a:rPr>
              <a:t>We</a:t>
            </a:r>
            <a:r>
              <a:rPr lang="da-DK" sz="1350" b="1" u="sng" dirty="0">
                <a:solidFill>
                  <a:srgbClr val="92D050"/>
                </a:solidFill>
                <a:ea typeface="+mj-ea"/>
                <a:cs typeface="+mj-cs"/>
              </a:rPr>
              <a:t> </a:t>
            </a:r>
            <a:r>
              <a:rPr lang="da-DK" sz="1350" b="1" u="sng" dirty="0" err="1">
                <a:solidFill>
                  <a:srgbClr val="92D050"/>
                </a:solidFill>
                <a:ea typeface="+mj-ea"/>
                <a:cs typeface="+mj-cs"/>
              </a:rPr>
              <a:t>already</a:t>
            </a:r>
            <a:r>
              <a:rPr lang="da-DK" sz="1350" b="1" u="sng" dirty="0">
                <a:solidFill>
                  <a:srgbClr val="92D050"/>
                </a:solidFill>
                <a:ea typeface="+mj-ea"/>
                <a:cs typeface="+mj-cs"/>
              </a:rPr>
              <a:t> </a:t>
            </a:r>
            <a:r>
              <a:rPr lang="da-DK" sz="1350" b="1" u="sng" dirty="0" err="1">
                <a:solidFill>
                  <a:srgbClr val="92D050"/>
                </a:solidFill>
                <a:ea typeface="+mj-ea"/>
                <a:cs typeface="+mj-cs"/>
              </a:rPr>
              <a:t>see</a:t>
            </a:r>
            <a:r>
              <a:rPr lang="da-DK" sz="1350" b="1" dirty="0">
                <a:solidFill>
                  <a:srgbClr val="92D050"/>
                </a:solidFill>
                <a:ea typeface="+mj-ea"/>
                <a:cs typeface="+mj-cs"/>
              </a:rPr>
              <a:t>: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1350" dirty="0" err="1">
                <a:ea typeface="+mj-ea"/>
                <a:cs typeface="+mj-cs"/>
              </a:rPr>
              <a:t>Cooperation</a:t>
            </a:r>
            <a:r>
              <a:rPr lang="da-DK" sz="1350" dirty="0">
                <a:ea typeface="+mj-ea"/>
                <a:cs typeface="+mj-cs"/>
              </a:rPr>
              <a:t>/</a:t>
            </a:r>
            <a:r>
              <a:rPr lang="da-DK" sz="1350" dirty="0" err="1">
                <a:ea typeface="+mj-ea"/>
                <a:cs typeface="+mj-cs"/>
              </a:rPr>
              <a:t>network</a:t>
            </a:r>
            <a:r>
              <a:rPr lang="da-DK" sz="1350" dirty="0">
                <a:ea typeface="+mj-ea"/>
                <a:cs typeface="+mj-cs"/>
              </a:rPr>
              <a:t> </a:t>
            </a:r>
            <a:r>
              <a:rPr lang="da-DK" sz="1350" dirty="0" err="1">
                <a:ea typeface="+mj-ea"/>
                <a:cs typeface="+mj-cs"/>
              </a:rPr>
              <a:t>nationally</a:t>
            </a:r>
            <a:endParaRPr lang="da-DK" sz="1350" dirty="0">
              <a:ea typeface="+mj-ea"/>
              <a:cs typeface="+mj-cs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1350" dirty="0" err="1">
                <a:ea typeface="+mj-ea"/>
                <a:cs typeface="+mj-cs"/>
              </a:rPr>
              <a:t>Insight</a:t>
            </a:r>
            <a:r>
              <a:rPr lang="da-DK" sz="1350" dirty="0">
                <a:ea typeface="+mj-ea"/>
                <a:cs typeface="+mj-cs"/>
              </a:rPr>
              <a:t> </a:t>
            </a:r>
            <a:r>
              <a:rPr lang="da-DK" sz="1350" dirty="0" err="1">
                <a:ea typeface="+mj-ea"/>
                <a:cs typeface="+mj-cs"/>
              </a:rPr>
              <a:t>into</a:t>
            </a:r>
            <a:r>
              <a:rPr lang="da-DK" sz="1350" dirty="0">
                <a:ea typeface="+mj-ea"/>
                <a:cs typeface="+mj-cs"/>
              </a:rPr>
              <a:t> </a:t>
            </a:r>
            <a:r>
              <a:rPr lang="da-DK" sz="1350" dirty="0" err="1">
                <a:ea typeface="+mj-ea"/>
                <a:cs typeface="+mj-cs"/>
              </a:rPr>
              <a:t>different</a:t>
            </a:r>
            <a:r>
              <a:rPr lang="da-DK" sz="1350" dirty="0">
                <a:ea typeface="+mj-ea"/>
                <a:cs typeface="+mj-cs"/>
              </a:rPr>
              <a:t> </a:t>
            </a:r>
            <a:r>
              <a:rPr lang="da-DK" sz="1350" dirty="0" err="1">
                <a:ea typeface="+mj-ea"/>
                <a:cs typeface="+mj-cs"/>
              </a:rPr>
              <a:t>practice</a:t>
            </a:r>
            <a:r>
              <a:rPr lang="da-DK" sz="1350" dirty="0">
                <a:ea typeface="+mj-ea"/>
                <a:cs typeface="+mj-cs"/>
              </a:rPr>
              <a:t>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da-DK" sz="1350" dirty="0" err="1">
                <a:ea typeface="+mj-ea"/>
                <a:cs typeface="+mj-cs"/>
              </a:rPr>
              <a:t>That</a:t>
            </a:r>
            <a:r>
              <a:rPr lang="da-DK" sz="1350" dirty="0">
                <a:ea typeface="+mj-ea"/>
                <a:cs typeface="+mj-cs"/>
              </a:rPr>
              <a:t> </a:t>
            </a:r>
            <a:r>
              <a:rPr lang="da-DK" sz="1350" dirty="0" err="1">
                <a:ea typeface="+mj-ea"/>
                <a:cs typeface="+mj-cs"/>
              </a:rPr>
              <a:t>we</a:t>
            </a:r>
            <a:r>
              <a:rPr lang="da-DK" sz="1350" dirty="0">
                <a:ea typeface="+mj-ea"/>
                <a:cs typeface="+mj-cs"/>
              </a:rPr>
              <a:t> have given the </a:t>
            </a:r>
            <a:r>
              <a:rPr lang="da-DK" sz="1350" dirty="0" err="1">
                <a:ea typeface="+mj-ea"/>
                <a:cs typeface="+mj-cs"/>
              </a:rPr>
              <a:t>authors</a:t>
            </a:r>
            <a:r>
              <a:rPr lang="da-DK" sz="1350" dirty="0">
                <a:ea typeface="+mj-ea"/>
                <a:cs typeface="+mj-cs"/>
              </a:rPr>
              <a:t> a </a:t>
            </a:r>
            <a:r>
              <a:rPr lang="da-DK" sz="1350" dirty="0" err="1">
                <a:ea typeface="+mj-ea"/>
                <a:cs typeface="+mj-cs"/>
              </a:rPr>
              <a:t>huge</a:t>
            </a:r>
            <a:r>
              <a:rPr lang="da-DK" sz="1350" dirty="0">
                <a:ea typeface="+mj-ea"/>
                <a:cs typeface="+mj-cs"/>
              </a:rPr>
              <a:t> </a:t>
            </a:r>
            <a:r>
              <a:rPr lang="da-DK" sz="1350" dirty="0" err="1">
                <a:ea typeface="+mj-ea"/>
                <a:cs typeface="+mj-cs"/>
              </a:rPr>
              <a:t>task</a:t>
            </a:r>
            <a:r>
              <a:rPr lang="da-DK" sz="1350" dirty="0">
                <a:ea typeface="+mj-ea"/>
                <a:cs typeface="+mj-cs"/>
              </a:rPr>
              <a:t>!</a:t>
            </a:r>
            <a:endParaRPr lang="da-DK" sz="1350" dirty="0"/>
          </a:p>
        </p:txBody>
      </p:sp>
    </p:spTree>
    <p:extLst>
      <p:ext uri="{BB962C8B-B14F-4D97-AF65-F5344CB8AC3E}">
        <p14:creationId xmlns:p14="http://schemas.microsoft.com/office/powerpoint/2010/main" val="2184026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5E027F-23FB-409F-8A7B-5372671C7B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Perspective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CE383CF-256B-47CB-8A28-DCD0BFDB2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2305051"/>
            <a:ext cx="6447501" cy="2524421"/>
          </a:xfrm>
        </p:spPr>
        <p:txBody>
          <a:bodyPr/>
          <a:lstStyle/>
          <a:p>
            <a:r>
              <a:rPr lang="da-DK" dirty="0"/>
              <a:t>The E-book </a:t>
            </a:r>
            <a:r>
              <a:rPr lang="da-DK" dirty="0" err="1"/>
              <a:t>will</a:t>
            </a:r>
            <a:r>
              <a:rPr lang="da-DK" dirty="0"/>
              <a:t> </a:t>
            </a:r>
            <a:r>
              <a:rPr lang="da-DK" dirty="0" err="1"/>
              <a:t>be</a:t>
            </a:r>
            <a:r>
              <a:rPr lang="da-DK" dirty="0"/>
              <a:t> a </a:t>
            </a:r>
            <a:r>
              <a:rPr lang="da-DK" dirty="0" err="1"/>
              <a:t>dynamic</a:t>
            </a:r>
            <a:r>
              <a:rPr lang="da-DK" dirty="0"/>
              <a:t> </a:t>
            </a:r>
            <a:r>
              <a:rPr lang="da-DK" dirty="0" err="1"/>
              <a:t>document</a:t>
            </a:r>
            <a:r>
              <a:rPr lang="da-DK" dirty="0"/>
              <a:t> </a:t>
            </a:r>
            <a:r>
              <a:rPr lang="da-DK" dirty="0" err="1"/>
              <a:t>which</a:t>
            </a:r>
            <a:r>
              <a:rPr lang="da-DK" dirty="0"/>
              <a:t> </a:t>
            </a:r>
            <a:r>
              <a:rPr lang="da-DK" dirty="0" err="1"/>
              <a:t>will</a:t>
            </a:r>
            <a:r>
              <a:rPr lang="da-DK" dirty="0"/>
              <a:t> </a:t>
            </a:r>
            <a:r>
              <a:rPr lang="da-DK" dirty="0" err="1"/>
              <a:t>require</a:t>
            </a:r>
            <a:r>
              <a:rPr lang="da-DK" dirty="0"/>
              <a:t> </a:t>
            </a:r>
            <a:r>
              <a:rPr lang="da-DK" dirty="0" err="1"/>
              <a:t>continuous</a:t>
            </a:r>
            <a:r>
              <a:rPr lang="da-DK" dirty="0"/>
              <a:t> revision</a:t>
            </a:r>
          </a:p>
          <a:p>
            <a:r>
              <a:rPr lang="da-DK" dirty="0"/>
              <a:t>The E-book </a:t>
            </a:r>
            <a:r>
              <a:rPr lang="da-DK" dirty="0" err="1"/>
              <a:t>can</a:t>
            </a:r>
            <a:r>
              <a:rPr lang="da-DK" dirty="0"/>
              <a:t> </a:t>
            </a:r>
            <a:r>
              <a:rPr lang="da-DK" dirty="0" err="1"/>
              <a:t>be</a:t>
            </a:r>
            <a:r>
              <a:rPr lang="da-DK" dirty="0"/>
              <a:t> </a:t>
            </a:r>
            <a:r>
              <a:rPr lang="da-DK" dirty="0" err="1"/>
              <a:t>expanded</a:t>
            </a:r>
            <a:r>
              <a:rPr lang="da-DK" dirty="0"/>
              <a:t> with the </a:t>
            </a:r>
            <a:r>
              <a:rPr lang="da-DK" dirty="0" err="1"/>
              <a:t>chapters</a:t>
            </a:r>
            <a:r>
              <a:rPr lang="da-DK" dirty="0"/>
              <a:t> </a:t>
            </a:r>
            <a:r>
              <a:rPr lang="da-DK" dirty="0" err="1"/>
              <a:t>practice</a:t>
            </a:r>
            <a:r>
              <a:rPr lang="da-DK" dirty="0"/>
              <a:t> </a:t>
            </a:r>
            <a:r>
              <a:rPr lang="da-DK" dirty="0" err="1"/>
              <a:t>demands</a:t>
            </a:r>
            <a:endParaRPr lang="da-DK" dirty="0"/>
          </a:p>
          <a:p>
            <a:r>
              <a:rPr lang="da-DK" dirty="0"/>
              <a:t>The E-book </a:t>
            </a:r>
            <a:r>
              <a:rPr lang="da-DK" dirty="0" err="1"/>
              <a:t>can</a:t>
            </a:r>
            <a:r>
              <a:rPr lang="da-DK" dirty="0"/>
              <a:t> </a:t>
            </a:r>
            <a:r>
              <a:rPr lang="da-DK" dirty="0" err="1"/>
              <a:t>utilise</a:t>
            </a:r>
            <a:r>
              <a:rPr lang="da-DK" dirty="0"/>
              <a:t> the </a:t>
            </a:r>
            <a:r>
              <a:rPr lang="da-DK" dirty="0" err="1"/>
              <a:t>technology</a:t>
            </a:r>
            <a:r>
              <a:rPr lang="da-DK" dirty="0"/>
              <a:t> far more in the versions to </a:t>
            </a:r>
            <a:r>
              <a:rPr lang="da-DK" dirty="0" err="1"/>
              <a:t>come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26546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89D34B-A08A-4F83-BCCF-6B16651A7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Thank</a:t>
            </a:r>
            <a:r>
              <a:rPr lang="da-DK" dirty="0"/>
              <a:t> </a:t>
            </a:r>
            <a:r>
              <a:rPr lang="da-DK" dirty="0" err="1"/>
              <a:t>you</a:t>
            </a:r>
            <a:r>
              <a:rPr lang="da-DK" dirty="0"/>
              <a:t> to…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3822A4E-8EED-4DD6-8B7B-94B01F568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001" y="2430264"/>
            <a:ext cx="6447501" cy="2910580"/>
          </a:xfrm>
        </p:spPr>
        <p:txBody>
          <a:bodyPr>
            <a:noAutofit/>
          </a:bodyPr>
          <a:lstStyle/>
          <a:p>
            <a:r>
              <a:rPr lang="da-DK" dirty="0"/>
              <a:t>VIDOKS </a:t>
            </a:r>
            <a:r>
              <a:rPr lang="da-DK" dirty="0">
                <a:hlinkClick r:id="rId3"/>
              </a:rPr>
              <a:t>http://www.vidoks.dk/</a:t>
            </a:r>
            <a:endParaRPr lang="da-DK" dirty="0"/>
          </a:p>
          <a:p>
            <a:pPr marL="300038" lvl="1" indent="0">
              <a:buNone/>
            </a:pPr>
            <a:r>
              <a:rPr lang="da-DK" dirty="0"/>
              <a:t>Nationalt </a:t>
            </a:r>
            <a:r>
              <a:rPr lang="da-DK" dirty="0" err="1"/>
              <a:t>Videnscenter</a:t>
            </a:r>
            <a:r>
              <a:rPr lang="da-DK" dirty="0"/>
              <a:t> for Ortopædkirurgisk Sygepleje </a:t>
            </a:r>
          </a:p>
          <a:p>
            <a:r>
              <a:rPr lang="da-DK" dirty="0"/>
              <a:t>FSOS </a:t>
            </a:r>
            <a:r>
              <a:rPr lang="da-DK" dirty="0">
                <a:hlinkClick r:id="rId4"/>
              </a:rPr>
              <a:t>https://dsr.dk/fs/fs26</a:t>
            </a:r>
            <a:endParaRPr lang="da-DK" dirty="0"/>
          </a:p>
          <a:p>
            <a:pPr marL="300038" lvl="1" indent="0">
              <a:buNone/>
            </a:pPr>
            <a:r>
              <a:rPr lang="da-DK" dirty="0"/>
              <a:t>Fagligt selskab for Ortopædkirurgiske Sygeplejersker</a:t>
            </a:r>
          </a:p>
          <a:p>
            <a:r>
              <a:rPr lang="da-DK" dirty="0"/>
              <a:t>Nurse managers from the </a:t>
            </a:r>
            <a:r>
              <a:rPr lang="da-DK" dirty="0" err="1"/>
              <a:t>orthopaedic</a:t>
            </a:r>
            <a:r>
              <a:rPr lang="da-DK" dirty="0"/>
              <a:t> </a:t>
            </a:r>
            <a:r>
              <a:rPr lang="da-DK" dirty="0" err="1"/>
              <a:t>surgical</a:t>
            </a:r>
            <a:r>
              <a:rPr lang="da-DK" dirty="0"/>
              <a:t> </a:t>
            </a:r>
            <a:r>
              <a:rPr lang="da-DK" dirty="0" err="1"/>
              <a:t>wards</a:t>
            </a:r>
            <a:r>
              <a:rPr lang="da-DK" dirty="0"/>
              <a:t> in Denmark</a:t>
            </a:r>
          </a:p>
          <a:p>
            <a:r>
              <a:rPr lang="da-DK" dirty="0"/>
              <a:t>All the nurses </a:t>
            </a:r>
            <a:r>
              <a:rPr lang="da-DK" dirty="0" err="1"/>
              <a:t>around</a:t>
            </a:r>
            <a:r>
              <a:rPr lang="da-DK" dirty="0"/>
              <a:t> the country </a:t>
            </a:r>
            <a:r>
              <a:rPr lang="da-DK" dirty="0" err="1"/>
              <a:t>who</a:t>
            </a:r>
            <a:r>
              <a:rPr lang="da-DK" dirty="0"/>
              <a:t> </a:t>
            </a:r>
            <a:r>
              <a:rPr lang="da-DK" dirty="0" err="1"/>
              <a:t>spend</a:t>
            </a:r>
            <a:r>
              <a:rPr lang="da-DK" dirty="0"/>
              <a:t> a </a:t>
            </a:r>
            <a:r>
              <a:rPr lang="da-DK" dirty="0" err="1"/>
              <a:t>lot</a:t>
            </a:r>
            <a:r>
              <a:rPr lang="da-DK" dirty="0"/>
              <a:t> of time </a:t>
            </a:r>
            <a:r>
              <a:rPr lang="da-DK" dirty="0" err="1"/>
              <a:t>writing</a:t>
            </a:r>
            <a:r>
              <a:rPr lang="da-DK" dirty="0"/>
              <a:t> the </a:t>
            </a:r>
            <a:r>
              <a:rPr lang="da-DK" dirty="0" err="1"/>
              <a:t>chapters</a:t>
            </a:r>
            <a:r>
              <a:rPr lang="da-DK" dirty="0"/>
              <a:t> – it is a </a:t>
            </a:r>
            <a:r>
              <a:rPr lang="da-DK" dirty="0" err="1"/>
              <a:t>huge</a:t>
            </a:r>
            <a:r>
              <a:rPr lang="da-DK" dirty="0"/>
              <a:t> </a:t>
            </a:r>
            <a:r>
              <a:rPr lang="da-DK" dirty="0" err="1"/>
              <a:t>task</a:t>
            </a:r>
            <a:r>
              <a:rPr lang="da-DK" dirty="0"/>
              <a:t>!!</a:t>
            </a:r>
          </a:p>
          <a:p>
            <a:endParaRPr lang="da-DK" dirty="0"/>
          </a:p>
          <a:p>
            <a:r>
              <a:rPr lang="da-DK" dirty="0"/>
              <a:t> </a:t>
            </a:r>
            <a:r>
              <a:rPr lang="da-DK" dirty="0" err="1"/>
              <a:t>You</a:t>
            </a:r>
            <a:r>
              <a:rPr lang="da-DK" dirty="0"/>
              <a:t> for </a:t>
            </a:r>
            <a:r>
              <a:rPr lang="da-DK" dirty="0" err="1"/>
              <a:t>your</a:t>
            </a:r>
            <a:r>
              <a:rPr lang="da-DK" dirty="0"/>
              <a:t> attention</a:t>
            </a:r>
          </a:p>
          <a:p>
            <a:endParaRPr lang="da-DK" dirty="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B7DBD1C-1FBD-4B3F-82FC-1260EB2470D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66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28837" y="1988152"/>
            <a:ext cx="1051624" cy="88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4320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516</Words>
  <Application>Microsoft Office PowerPoint</Application>
  <PresentationFormat>Skjermfremvisning (4:3)</PresentationFormat>
  <Paragraphs>116</Paragraphs>
  <Slides>9</Slides>
  <Notes>9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Facet</vt:lpstr>
      <vt:lpstr>E-book about  Nursing for the orthopaedic surgical patient</vt:lpstr>
      <vt:lpstr>Editorial group</vt:lpstr>
      <vt:lpstr>Background</vt:lpstr>
      <vt:lpstr>Purpose</vt:lpstr>
      <vt:lpstr>Organisation</vt:lpstr>
      <vt:lpstr>Author teams/peer review  ”Nursing for orthopaedic surgical patients who have had back surgery”</vt:lpstr>
      <vt:lpstr>Process/expected results</vt:lpstr>
      <vt:lpstr>Perspective</vt:lpstr>
      <vt:lpstr>Thank you to…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E-bog om  Sygepleje til den ortopædkirurgiske patient</dc:title>
  <dc:creator>Gitte Schmidt</dc:creator>
  <cp:lastModifiedBy>edeba</cp:lastModifiedBy>
  <cp:revision>73</cp:revision>
  <cp:lastPrinted>2021-04-15T12:41:25Z</cp:lastPrinted>
  <dcterms:created xsi:type="dcterms:W3CDTF">2021-04-08T10:54:16Z</dcterms:created>
  <dcterms:modified xsi:type="dcterms:W3CDTF">2021-04-21T12:40:23Z</dcterms:modified>
</cp:coreProperties>
</file>