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9" r:id="rId13"/>
    <p:sldId id="270" r:id="rId14"/>
    <p:sldId id="266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FFC83D-ADF6-4FCE-8CB1-698103CB7B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305CA0-B7EF-4CFE-90CD-E546187AF321}">
      <dgm:prSet/>
      <dgm:spPr/>
      <dgm:t>
        <a:bodyPr/>
        <a:lstStyle/>
        <a:p>
          <a:r>
            <a:rPr lang="nb-NO" dirty="0"/>
            <a:t>Lage noe ut av intet</a:t>
          </a:r>
          <a:endParaRPr lang="en-US" dirty="0"/>
        </a:p>
      </dgm:t>
    </dgm:pt>
    <dgm:pt modelId="{11FE82BA-DC67-4730-97D5-4E9D6FD7969A}" type="parTrans" cxnId="{A409783C-E444-4EAE-852C-FAFB71767DEE}">
      <dgm:prSet/>
      <dgm:spPr/>
      <dgm:t>
        <a:bodyPr/>
        <a:lstStyle/>
        <a:p>
          <a:endParaRPr lang="en-US"/>
        </a:p>
      </dgm:t>
    </dgm:pt>
    <dgm:pt modelId="{F78F8AC0-BDD1-42C4-A4A9-6B497C193A17}" type="sibTrans" cxnId="{A409783C-E444-4EAE-852C-FAFB71767DEE}">
      <dgm:prSet/>
      <dgm:spPr/>
      <dgm:t>
        <a:bodyPr/>
        <a:lstStyle/>
        <a:p>
          <a:endParaRPr lang="en-US"/>
        </a:p>
      </dgm:t>
    </dgm:pt>
    <dgm:pt modelId="{AF4A0F4D-1FDE-43F0-8DEA-0031A98C5E18}">
      <dgm:prSet/>
      <dgm:spPr/>
      <dgm:t>
        <a:bodyPr/>
        <a:lstStyle/>
        <a:p>
          <a:r>
            <a:rPr lang="nb-NO"/>
            <a:t>Kreativitet</a:t>
          </a:r>
          <a:endParaRPr lang="en-US"/>
        </a:p>
      </dgm:t>
    </dgm:pt>
    <dgm:pt modelId="{43906DF1-890A-4D53-AD7C-7C13794E5585}" type="parTrans" cxnId="{8C8A3BB0-9579-4B7F-8D1F-FA01AFD19914}">
      <dgm:prSet/>
      <dgm:spPr/>
      <dgm:t>
        <a:bodyPr/>
        <a:lstStyle/>
        <a:p>
          <a:endParaRPr lang="en-US"/>
        </a:p>
      </dgm:t>
    </dgm:pt>
    <dgm:pt modelId="{73A11D2A-78E4-4A2E-96A4-39CC761636C8}" type="sibTrans" cxnId="{8C8A3BB0-9579-4B7F-8D1F-FA01AFD19914}">
      <dgm:prSet/>
      <dgm:spPr/>
      <dgm:t>
        <a:bodyPr/>
        <a:lstStyle/>
        <a:p>
          <a:endParaRPr lang="en-US"/>
        </a:p>
      </dgm:t>
    </dgm:pt>
    <dgm:pt modelId="{11D927F3-AC01-4C35-A433-04462E1EBCB7}">
      <dgm:prSet/>
      <dgm:spPr/>
      <dgm:t>
        <a:bodyPr/>
        <a:lstStyle/>
        <a:p>
          <a:r>
            <a:rPr lang="en-US"/>
            <a:t>Kontekst</a:t>
          </a:r>
          <a:endParaRPr lang="en-US" dirty="0"/>
        </a:p>
      </dgm:t>
    </dgm:pt>
    <dgm:pt modelId="{148C4F15-0FC3-4BE8-A392-593EAE4D0CAD}" type="parTrans" cxnId="{70AEC7ED-BEB7-4005-96DD-8E25033758BC}">
      <dgm:prSet/>
      <dgm:spPr/>
      <dgm:t>
        <a:bodyPr/>
        <a:lstStyle/>
        <a:p>
          <a:endParaRPr lang="en-US"/>
        </a:p>
      </dgm:t>
    </dgm:pt>
    <dgm:pt modelId="{64D9759B-BA23-44EF-AEDC-EB1AB31A865B}" type="sibTrans" cxnId="{70AEC7ED-BEB7-4005-96DD-8E25033758BC}">
      <dgm:prSet/>
      <dgm:spPr/>
      <dgm:t>
        <a:bodyPr/>
        <a:lstStyle/>
        <a:p>
          <a:endParaRPr lang="en-US"/>
        </a:p>
      </dgm:t>
    </dgm:pt>
    <dgm:pt modelId="{73670688-3213-492E-91C2-61FEB41AEF2A}">
      <dgm:prSet/>
      <dgm:spPr/>
      <dgm:t>
        <a:bodyPr/>
        <a:lstStyle/>
        <a:p>
          <a:r>
            <a:rPr lang="nb-NO" dirty="0"/>
            <a:t>Tar tid</a:t>
          </a:r>
          <a:endParaRPr lang="en-US" dirty="0"/>
        </a:p>
      </dgm:t>
    </dgm:pt>
    <dgm:pt modelId="{8B3E158E-E60F-4260-9A30-E89462D74C7E}" type="parTrans" cxnId="{AD3960C0-FD09-43BC-9DD6-AC0C64B8C1CC}">
      <dgm:prSet/>
      <dgm:spPr/>
      <dgm:t>
        <a:bodyPr/>
        <a:lstStyle/>
        <a:p>
          <a:endParaRPr lang="en-US"/>
        </a:p>
      </dgm:t>
    </dgm:pt>
    <dgm:pt modelId="{C804B2AE-D0F1-490E-8D51-576C85A1860B}" type="sibTrans" cxnId="{AD3960C0-FD09-43BC-9DD6-AC0C64B8C1CC}">
      <dgm:prSet/>
      <dgm:spPr/>
      <dgm:t>
        <a:bodyPr/>
        <a:lstStyle/>
        <a:p>
          <a:endParaRPr lang="en-US"/>
        </a:p>
      </dgm:t>
    </dgm:pt>
    <dgm:pt modelId="{FE436FAB-99F7-4B51-B7C3-904E045BD68E}" type="pres">
      <dgm:prSet presAssocID="{F9FFC83D-ADF6-4FCE-8CB1-698103CB7B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546E5E0-4077-40BD-8C26-0565F42CB614}" type="pres">
      <dgm:prSet presAssocID="{61305CA0-B7EF-4CFE-90CD-E546187AF321}" presName="hierRoot1" presStyleCnt="0">
        <dgm:presLayoutVars>
          <dgm:hierBranch val="init"/>
        </dgm:presLayoutVars>
      </dgm:prSet>
      <dgm:spPr/>
    </dgm:pt>
    <dgm:pt modelId="{7D3B76CE-F240-46B3-82E2-06C26224F664}" type="pres">
      <dgm:prSet presAssocID="{61305CA0-B7EF-4CFE-90CD-E546187AF321}" presName="rootComposite1" presStyleCnt="0"/>
      <dgm:spPr/>
    </dgm:pt>
    <dgm:pt modelId="{098965D1-FF28-4AD8-9091-F183CDFD4B53}" type="pres">
      <dgm:prSet presAssocID="{61305CA0-B7EF-4CFE-90CD-E546187AF321}" presName="rootText1" presStyleLbl="node0" presStyleIdx="0" presStyleCnt="4">
        <dgm:presLayoutVars>
          <dgm:chPref val="3"/>
        </dgm:presLayoutVars>
      </dgm:prSet>
      <dgm:spPr/>
    </dgm:pt>
    <dgm:pt modelId="{C5BA5AB5-046B-47CC-A626-BE77CDE4CC14}" type="pres">
      <dgm:prSet presAssocID="{61305CA0-B7EF-4CFE-90CD-E546187AF321}" presName="rootConnector1" presStyleLbl="node1" presStyleIdx="0" presStyleCnt="0"/>
      <dgm:spPr/>
    </dgm:pt>
    <dgm:pt modelId="{03C5F0EF-7EA0-43B3-8B3A-5D6702C5FFFF}" type="pres">
      <dgm:prSet presAssocID="{61305CA0-B7EF-4CFE-90CD-E546187AF321}" presName="hierChild2" presStyleCnt="0"/>
      <dgm:spPr/>
    </dgm:pt>
    <dgm:pt modelId="{DB3C0688-7F1B-4F48-B058-69ACB8AAB484}" type="pres">
      <dgm:prSet presAssocID="{61305CA0-B7EF-4CFE-90CD-E546187AF321}" presName="hierChild3" presStyleCnt="0"/>
      <dgm:spPr/>
    </dgm:pt>
    <dgm:pt modelId="{EFAEDBAA-226C-447D-A898-623E08A6350D}" type="pres">
      <dgm:prSet presAssocID="{AF4A0F4D-1FDE-43F0-8DEA-0031A98C5E18}" presName="hierRoot1" presStyleCnt="0">
        <dgm:presLayoutVars>
          <dgm:hierBranch val="init"/>
        </dgm:presLayoutVars>
      </dgm:prSet>
      <dgm:spPr/>
    </dgm:pt>
    <dgm:pt modelId="{B117797A-3FEE-4B5F-A595-9F21AE42038F}" type="pres">
      <dgm:prSet presAssocID="{AF4A0F4D-1FDE-43F0-8DEA-0031A98C5E18}" presName="rootComposite1" presStyleCnt="0"/>
      <dgm:spPr/>
    </dgm:pt>
    <dgm:pt modelId="{3D03C710-93A7-415A-BF3C-AFBAF88BA7B2}" type="pres">
      <dgm:prSet presAssocID="{AF4A0F4D-1FDE-43F0-8DEA-0031A98C5E18}" presName="rootText1" presStyleLbl="node0" presStyleIdx="1" presStyleCnt="4">
        <dgm:presLayoutVars>
          <dgm:chPref val="3"/>
        </dgm:presLayoutVars>
      </dgm:prSet>
      <dgm:spPr/>
    </dgm:pt>
    <dgm:pt modelId="{C8081BDF-334E-4464-BA37-9C87F3683963}" type="pres">
      <dgm:prSet presAssocID="{AF4A0F4D-1FDE-43F0-8DEA-0031A98C5E18}" presName="rootConnector1" presStyleLbl="node1" presStyleIdx="0" presStyleCnt="0"/>
      <dgm:spPr/>
    </dgm:pt>
    <dgm:pt modelId="{28CA9C40-9A45-4C9B-A8BD-F66714A0EE10}" type="pres">
      <dgm:prSet presAssocID="{AF4A0F4D-1FDE-43F0-8DEA-0031A98C5E18}" presName="hierChild2" presStyleCnt="0"/>
      <dgm:spPr/>
    </dgm:pt>
    <dgm:pt modelId="{57B5D37E-DFCD-4D96-86C6-93E43B5BD6E9}" type="pres">
      <dgm:prSet presAssocID="{AF4A0F4D-1FDE-43F0-8DEA-0031A98C5E18}" presName="hierChild3" presStyleCnt="0"/>
      <dgm:spPr/>
    </dgm:pt>
    <dgm:pt modelId="{2C17208D-FD5B-4CE7-A0CA-CCD1E5F25E0D}" type="pres">
      <dgm:prSet presAssocID="{11D927F3-AC01-4C35-A433-04462E1EBCB7}" presName="hierRoot1" presStyleCnt="0">
        <dgm:presLayoutVars>
          <dgm:hierBranch val="init"/>
        </dgm:presLayoutVars>
      </dgm:prSet>
      <dgm:spPr/>
    </dgm:pt>
    <dgm:pt modelId="{A401FD37-19B8-41F9-8F7E-A99FC4D7C1CB}" type="pres">
      <dgm:prSet presAssocID="{11D927F3-AC01-4C35-A433-04462E1EBCB7}" presName="rootComposite1" presStyleCnt="0"/>
      <dgm:spPr/>
    </dgm:pt>
    <dgm:pt modelId="{F97562DA-3364-4441-9223-A1DCCF644154}" type="pres">
      <dgm:prSet presAssocID="{11D927F3-AC01-4C35-A433-04462E1EBCB7}" presName="rootText1" presStyleLbl="node0" presStyleIdx="2" presStyleCnt="4">
        <dgm:presLayoutVars>
          <dgm:chPref val="3"/>
        </dgm:presLayoutVars>
      </dgm:prSet>
      <dgm:spPr/>
    </dgm:pt>
    <dgm:pt modelId="{159785CF-3200-4D74-8677-7DBABB4D56C3}" type="pres">
      <dgm:prSet presAssocID="{11D927F3-AC01-4C35-A433-04462E1EBCB7}" presName="rootConnector1" presStyleLbl="node1" presStyleIdx="0" presStyleCnt="0"/>
      <dgm:spPr/>
    </dgm:pt>
    <dgm:pt modelId="{000F0A8D-37DD-4676-9821-2046FD29B98C}" type="pres">
      <dgm:prSet presAssocID="{11D927F3-AC01-4C35-A433-04462E1EBCB7}" presName="hierChild2" presStyleCnt="0"/>
      <dgm:spPr/>
    </dgm:pt>
    <dgm:pt modelId="{DE97B3D4-6462-4898-B0EE-E07A9FA28F57}" type="pres">
      <dgm:prSet presAssocID="{11D927F3-AC01-4C35-A433-04462E1EBCB7}" presName="hierChild3" presStyleCnt="0"/>
      <dgm:spPr/>
    </dgm:pt>
    <dgm:pt modelId="{93E76664-CD1C-4229-B07C-7BA4A30B6A07}" type="pres">
      <dgm:prSet presAssocID="{73670688-3213-492E-91C2-61FEB41AEF2A}" presName="hierRoot1" presStyleCnt="0">
        <dgm:presLayoutVars>
          <dgm:hierBranch val="init"/>
        </dgm:presLayoutVars>
      </dgm:prSet>
      <dgm:spPr/>
    </dgm:pt>
    <dgm:pt modelId="{C78DF47D-4130-4BB2-BAE4-76F1D6ACA77F}" type="pres">
      <dgm:prSet presAssocID="{73670688-3213-492E-91C2-61FEB41AEF2A}" presName="rootComposite1" presStyleCnt="0"/>
      <dgm:spPr/>
    </dgm:pt>
    <dgm:pt modelId="{EE182551-DC78-4300-998C-CCB8B24C5385}" type="pres">
      <dgm:prSet presAssocID="{73670688-3213-492E-91C2-61FEB41AEF2A}" presName="rootText1" presStyleLbl="node0" presStyleIdx="3" presStyleCnt="4">
        <dgm:presLayoutVars>
          <dgm:chPref val="3"/>
        </dgm:presLayoutVars>
      </dgm:prSet>
      <dgm:spPr/>
    </dgm:pt>
    <dgm:pt modelId="{9401C714-9657-4559-9BC7-7DA619B8060B}" type="pres">
      <dgm:prSet presAssocID="{73670688-3213-492E-91C2-61FEB41AEF2A}" presName="rootConnector1" presStyleLbl="node1" presStyleIdx="0" presStyleCnt="0"/>
      <dgm:spPr/>
    </dgm:pt>
    <dgm:pt modelId="{6EA0565D-29E8-45C3-BD4A-6E7B116B53F9}" type="pres">
      <dgm:prSet presAssocID="{73670688-3213-492E-91C2-61FEB41AEF2A}" presName="hierChild2" presStyleCnt="0"/>
      <dgm:spPr/>
    </dgm:pt>
    <dgm:pt modelId="{F954698A-9CEB-4498-9D34-776710DAFD7B}" type="pres">
      <dgm:prSet presAssocID="{73670688-3213-492E-91C2-61FEB41AEF2A}" presName="hierChild3" presStyleCnt="0"/>
      <dgm:spPr/>
    </dgm:pt>
  </dgm:ptLst>
  <dgm:cxnLst>
    <dgm:cxn modelId="{47D57214-7305-4F53-9F4C-86130AFB3339}" type="presOf" srcId="{61305CA0-B7EF-4CFE-90CD-E546187AF321}" destId="{098965D1-FF28-4AD8-9091-F183CDFD4B53}" srcOrd="0" destOrd="0" presId="urn:microsoft.com/office/officeart/2005/8/layout/orgChart1"/>
    <dgm:cxn modelId="{690F283B-0928-4E96-8C44-E220C12E4B73}" type="presOf" srcId="{73670688-3213-492E-91C2-61FEB41AEF2A}" destId="{9401C714-9657-4559-9BC7-7DA619B8060B}" srcOrd="1" destOrd="0" presId="urn:microsoft.com/office/officeart/2005/8/layout/orgChart1"/>
    <dgm:cxn modelId="{A409783C-E444-4EAE-852C-FAFB71767DEE}" srcId="{F9FFC83D-ADF6-4FCE-8CB1-698103CB7B6D}" destId="{61305CA0-B7EF-4CFE-90CD-E546187AF321}" srcOrd="0" destOrd="0" parTransId="{11FE82BA-DC67-4730-97D5-4E9D6FD7969A}" sibTransId="{F78F8AC0-BDD1-42C4-A4A9-6B497C193A17}"/>
    <dgm:cxn modelId="{0004F766-4993-466A-8D40-3211244049D4}" type="presOf" srcId="{11D927F3-AC01-4C35-A433-04462E1EBCB7}" destId="{159785CF-3200-4D74-8677-7DBABB4D56C3}" srcOrd="1" destOrd="0" presId="urn:microsoft.com/office/officeart/2005/8/layout/orgChart1"/>
    <dgm:cxn modelId="{B60EDD56-62CA-4BA9-BACB-F2762EFC7BC0}" type="presOf" srcId="{AF4A0F4D-1FDE-43F0-8DEA-0031A98C5E18}" destId="{C8081BDF-334E-4464-BA37-9C87F3683963}" srcOrd="1" destOrd="0" presId="urn:microsoft.com/office/officeart/2005/8/layout/orgChart1"/>
    <dgm:cxn modelId="{8C8A3BB0-9579-4B7F-8D1F-FA01AFD19914}" srcId="{F9FFC83D-ADF6-4FCE-8CB1-698103CB7B6D}" destId="{AF4A0F4D-1FDE-43F0-8DEA-0031A98C5E18}" srcOrd="1" destOrd="0" parTransId="{43906DF1-890A-4D53-AD7C-7C13794E5585}" sibTransId="{73A11D2A-78E4-4A2E-96A4-39CC761636C8}"/>
    <dgm:cxn modelId="{F39246B0-8E6F-45D7-B04D-77B344C1B02F}" type="presOf" srcId="{11D927F3-AC01-4C35-A433-04462E1EBCB7}" destId="{F97562DA-3364-4441-9223-A1DCCF644154}" srcOrd="0" destOrd="0" presId="urn:microsoft.com/office/officeart/2005/8/layout/orgChart1"/>
    <dgm:cxn modelId="{AD3960C0-FD09-43BC-9DD6-AC0C64B8C1CC}" srcId="{F9FFC83D-ADF6-4FCE-8CB1-698103CB7B6D}" destId="{73670688-3213-492E-91C2-61FEB41AEF2A}" srcOrd="3" destOrd="0" parTransId="{8B3E158E-E60F-4260-9A30-E89462D74C7E}" sibTransId="{C804B2AE-D0F1-490E-8D51-576C85A1860B}"/>
    <dgm:cxn modelId="{3247C7D0-BA96-444A-945A-ABD1BC7241D9}" type="presOf" srcId="{73670688-3213-492E-91C2-61FEB41AEF2A}" destId="{EE182551-DC78-4300-998C-CCB8B24C5385}" srcOrd="0" destOrd="0" presId="urn:microsoft.com/office/officeart/2005/8/layout/orgChart1"/>
    <dgm:cxn modelId="{AF89DFD8-2B1E-4B03-B700-9EF56B5D51CB}" type="presOf" srcId="{AF4A0F4D-1FDE-43F0-8DEA-0031A98C5E18}" destId="{3D03C710-93A7-415A-BF3C-AFBAF88BA7B2}" srcOrd="0" destOrd="0" presId="urn:microsoft.com/office/officeart/2005/8/layout/orgChart1"/>
    <dgm:cxn modelId="{AE307FDB-9304-4E9B-BAA7-0A3A9A6380B8}" type="presOf" srcId="{F9FFC83D-ADF6-4FCE-8CB1-698103CB7B6D}" destId="{FE436FAB-99F7-4B51-B7C3-904E045BD68E}" srcOrd="0" destOrd="0" presId="urn:microsoft.com/office/officeart/2005/8/layout/orgChart1"/>
    <dgm:cxn modelId="{05497AE4-3EED-4287-911C-2BA3D7EF4DA4}" type="presOf" srcId="{61305CA0-B7EF-4CFE-90CD-E546187AF321}" destId="{C5BA5AB5-046B-47CC-A626-BE77CDE4CC14}" srcOrd="1" destOrd="0" presId="urn:microsoft.com/office/officeart/2005/8/layout/orgChart1"/>
    <dgm:cxn modelId="{70AEC7ED-BEB7-4005-96DD-8E25033758BC}" srcId="{F9FFC83D-ADF6-4FCE-8CB1-698103CB7B6D}" destId="{11D927F3-AC01-4C35-A433-04462E1EBCB7}" srcOrd="2" destOrd="0" parTransId="{148C4F15-0FC3-4BE8-A392-593EAE4D0CAD}" sibTransId="{64D9759B-BA23-44EF-AEDC-EB1AB31A865B}"/>
    <dgm:cxn modelId="{21FA1C34-5CFB-4DAC-BE60-5C033136CB96}" type="presParOf" srcId="{FE436FAB-99F7-4B51-B7C3-904E045BD68E}" destId="{5546E5E0-4077-40BD-8C26-0565F42CB614}" srcOrd="0" destOrd="0" presId="urn:microsoft.com/office/officeart/2005/8/layout/orgChart1"/>
    <dgm:cxn modelId="{10692668-7C3C-4DC3-9981-9244A1982898}" type="presParOf" srcId="{5546E5E0-4077-40BD-8C26-0565F42CB614}" destId="{7D3B76CE-F240-46B3-82E2-06C26224F664}" srcOrd="0" destOrd="0" presId="urn:microsoft.com/office/officeart/2005/8/layout/orgChart1"/>
    <dgm:cxn modelId="{7F9C173D-9DB3-4960-AE15-4239E05E3ECB}" type="presParOf" srcId="{7D3B76CE-F240-46B3-82E2-06C26224F664}" destId="{098965D1-FF28-4AD8-9091-F183CDFD4B53}" srcOrd="0" destOrd="0" presId="urn:microsoft.com/office/officeart/2005/8/layout/orgChart1"/>
    <dgm:cxn modelId="{FC746D38-BEEE-4F15-8D41-A9733164CDCE}" type="presParOf" srcId="{7D3B76CE-F240-46B3-82E2-06C26224F664}" destId="{C5BA5AB5-046B-47CC-A626-BE77CDE4CC14}" srcOrd="1" destOrd="0" presId="urn:microsoft.com/office/officeart/2005/8/layout/orgChart1"/>
    <dgm:cxn modelId="{E7A28FA8-42A3-4073-AB17-886D077F129C}" type="presParOf" srcId="{5546E5E0-4077-40BD-8C26-0565F42CB614}" destId="{03C5F0EF-7EA0-43B3-8B3A-5D6702C5FFFF}" srcOrd="1" destOrd="0" presId="urn:microsoft.com/office/officeart/2005/8/layout/orgChart1"/>
    <dgm:cxn modelId="{71AA98AA-1CED-4BF8-BE25-A5A7E0374BB0}" type="presParOf" srcId="{5546E5E0-4077-40BD-8C26-0565F42CB614}" destId="{DB3C0688-7F1B-4F48-B058-69ACB8AAB484}" srcOrd="2" destOrd="0" presId="urn:microsoft.com/office/officeart/2005/8/layout/orgChart1"/>
    <dgm:cxn modelId="{F7F5ED32-F53A-45AE-A78B-B1F3160547E1}" type="presParOf" srcId="{FE436FAB-99F7-4B51-B7C3-904E045BD68E}" destId="{EFAEDBAA-226C-447D-A898-623E08A6350D}" srcOrd="1" destOrd="0" presId="urn:microsoft.com/office/officeart/2005/8/layout/orgChart1"/>
    <dgm:cxn modelId="{2B188B29-E484-4C0B-B406-28C308233387}" type="presParOf" srcId="{EFAEDBAA-226C-447D-A898-623E08A6350D}" destId="{B117797A-3FEE-4B5F-A595-9F21AE42038F}" srcOrd="0" destOrd="0" presId="urn:microsoft.com/office/officeart/2005/8/layout/orgChart1"/>
    <dgm:cxn modelId="{E831DD37-DCDF-4580-AE22-913114A66C33}" type="presParOf" srcId="{B117797A-3FEE-4B5F-A595-9F21AE42038F}" destId="{3D03C710-93A7-415A-BF3C-AFBAF88BA7B2}" srcOrd="0" destOrd="0" presId="urn:microsoft.com/office/officeart/2005/8/layout/orgChart1"/>
    <dgm:cxn modelId="{14735AB6-4E99-425F-8EC5-2982195E83DA}" type="presParOf" srcId="{B117797A-3FEE-4B5F-A595-9F21AE42038F}" destId="{C8081BDF-334E-4464-BA37-9C87F3683963}" srcOrd="1" destOrd="0" presId="urn:microsoft.com/office/officeart/2005/8/layout/orgChart1"/>
    <dgm:cxn modelId="{D5CCED5C-E4F2-44E1-80B4-B641DD353539}" type="presParOf" srcId="{EFAEDBAA-226C-447D-A898-623E08A6350D}" destId="{28CA9C40-9A45-4C9B-A8BD-F66714A0EE10}" srcOrd="1" destOrd="0" presId="urn:microsoft.com/office/officeart/2005/8/layout/orgChart1"/>
    <dgm:cxn modelId="{BA5FA0FF-4AFC-4331-869B-845DAC69F3DE}" type="presParOf" srcId="{EFAEDBAA-226C-447D-A898-623E08A6350D}" destId="{57B5D37E-DFCD-4D96-86C6-93E43B5BD6E9}" srcOrd="2" destOrd="0" presId="urn:microsoft.com/office/officeart/2005/8/layout/orgChart1"/>
    <dgm:cxn modelId="{A4EFAC17-743D-475D-B065-B84ED9175511}" type="presParOf" srcId="{FE436FAB-99F7-4B51-B7C3-904E045BD68E}" destId="{2C17208D-FD5B-4CE7-A0CA-CCD1E5F25E0D}" srcOrd="2" destOrd="0" presId="urn:microsoft.com/office/officeart/2005/8/layout/orgChart1"/>
    <dgm:cxn modelId="{844A6132-7EAA-49CD-8705-D9A84A989E79}" type="presParOf" srcId="{2C17208D-FD5B-4CE7-A0CA-CCD1E5F25E0D}" destId="{A401FD37-19B8-41F9-8F7E-A99FC4D7C1CB}" srcOrd="0" destOrd="0" presId="urn:microsoft.com/office/officeart/2005/8/layout/orgChart1"/>
    <dgm:cxn modelId="{10CFC0A0-BDB4-4D7D-ACB7-D1C2DAE56003}" type="presParOf" srcId="{A401FD37-19B8-41F9-8F7E-A99FC4D7C1CB}" destId="{F97562DA-3364-4441-9223-A1DCCF644154}" srcOrd="0" destOrd="0" presId="urn:microsoft.com/office/officeart/2005/8/layout/orgChart1"/>
    <dgm:cxn modelId="{24832C30-7C7D-415E-BF36-D08849B3BC61}" type="presParOf" srcId="{A401FD37-19B8-41F9-8F7E-A99FC4D7C1CB}" destId="{159785CF-3200-4D74-8677-7DBABB4D56C3}" srcOrd="1" destOrd="0" presId="urn:microsoft.com/office/officeart/2005/8/layout/orgChart1"/>
    <dgm:cxn modelId="{C20671B1-E0EB-469A-A45B-1D4FFD5C0136}" type="presParOf" srcId="{2C17208D-FD5B-4CE7-A0CA-CCD1E5F25E0D}" destId="{000F0A8D-37DD-4676-9821-2046FD29B98C}" srcOrd="1" destOrd="0" presId="urn:microsoft.com/office/officeart/2005/8/layout/orgChart1"/>
    <dgm:cxn modelId="{11AE74C5-AA25-4E8A-AFEC-7687E065A38D}" type="presParOf" srcId="{2C17208D-FD5B-4CE7-A0CA-CCD1E5F25E0D}" destId="{DE97B3D4-6462-4898-B0EE-E07A9FA28F57}" srcOrd="2" destOrd="0" presId="urn:microsoft.com/office/officeart/2005/8/layout/orgChart1"/>
    <dgm:cxn modelId="{0A49348E-F6A7-4DB0-B171-E07EFA6B767C}" type="presParOf" srcId="{FE436FAB-99F7-4B51-B7C3-904E045BD68E}" destId="{93E76664-CD1C-4229-B07C-7BA4A30B6A07}" srcOrd="3" destOrd="0" presId="urn:microsoft.com/office/officeart/2005/8/layout/orgChart1"/>
    <dgm:cxn modelId="{9E147A56-9D35-44FC-8AC6-ECB6F7B845AE}" type="presParOf" srcId="{93E76664-CD1C-4229-B07C-7BA4A30B6A07}" destId="{C78DF47D-4130-4BB2-BAE4-76F1D6ACA77F}" srcOrd="0" destOrd="0" presId="urn:microsoft.com/office/officeart/2005/8/layout/orgChart1"/>
    <dgm:cxn modelId="{C469533E-9E2B-45A0-966E-4833AD23D262}" type="presParOf" srcId="{C78DF47D-4130-4BB2-BAE4-76F1D6ACA77F}" destId="{EE182551-DC78-4300-998C-CCB8B24C5385}" srcOrd="0" destOrd="0" presId="urn:microsoft.com/office/officeart/2005/8/layout/orgChart1"/>
    <dgm:cxn modelId="{6726E6C1-E430-4239-9BA5-BB5666A08D0C}" type="presParOf" srcId="{C78DF47D-4130-4BB2-BAE4-76F1D6ACA77F}" destId="{9401C714-9657-4559-9BC7-7DA619B8060B}" srcOrd="1" destOrd="0" presId="urn:microsoft.com/office/officeart/2005/8/layout/orgChart1"/>
    <dgm:cxn modelId="{EDA69556-583A-4681-B15A-A565ACCE636B}" type="presParOf" srcId="{93E76664-CD1C-4229-B07C-7BA4A30B6A07}" destId="{6EA0565D-29E8-45C3-BD4A-6E7B116B53F9}" srcOrd="1" destOrd="0" presId="urn:microsoft.com/office/officeart/2005/8/layout/orgChart1"/>
    <dgm:cxn modelId="{79E861D8-7DF9-452B-B1F1-0C6ABEC63149}" type="presParOf" srcId="{93E76664-CD1C-4229-B07C-7BA4A30B6A07}" destId="{F954698A-9CEB-4498-9D34-776710DAFD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594EF2-28A9-42CC-A318-ABA8DCE4C37A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98081BC-B29F-464D-AF0D-B8F62EF68746}">
      <dgm:prSet/>
      <dgm:spPr/>
      <dgm:t>
        <a:bodyPr/>
        <a:lstStyle/>
        <a:p>
          <a:r>
            <a:rPr lang="nb-NO"/>
            <a:t>Opptrer tillitsfullt</a:t>
          </a:r>
          <a:endParaRPr lang="en-US"/>
        </a:p>
      </dgm:t>
    </dgm:pt>
    <dgm:pt modelId="{1989FEBC-555F-469B-A78E-3D6364389E8F}" type="parTrans" cxnId="{CBDB9A0D-1458-45D1-8A0F-EFEE3FC98035}">
      <dgm:prSet/>
      <dgm:spPr/>
      <dgm:t>
        <a:bodyPr/>
        <a:lstStyle/>
        <a:p>
          <a:endParaRPr lang="en-US"/>
        </a:p>
      </dgm:t>
    </dgm:pt>
    <dgm:pt modelId="{46AA898F-9B94-44B1-806E-F93EE09E7C1E}" type="sibTrans" cxnId="{CBDB9A0D-1458-45D1-8A0F-EFEE3FC98035}">
      <dgm:prSet/>
      <dgm:spPr/>
      <dgm:t>
        <a:bodyPr/>
        <a:lstStyle/>
        <a:p>
          <a:endParaRPr lang="en-US"/>
        </a:p>
      </dgm:t>
    </dgm:pt>
    <dgm:pt modelId="{8DB8CF5F-1AEF-485C-9BAE-CAF0502943A2}">
      <dgm:prSet/>
      <dgm:spPr/>
      <dgm:t>
        <a:bodyPr/>
        <a:lstStyle/>
        <a:p>
          <a:r>
            <a:rPr lang="nb-NO"/>
            <a:t>Er til å stole på</a:t>
          </a:r>
          <a:endParaRPr lang="en-US"/>
        </a:p>
      </dgm:t>
    </dgm:pt>
    <dgm:pt modelId="{43C5AD81-8BA6-403B-A6B7-962A50098D65}" type="parTrans" cxnId="{460003BB-E2EA-42D0-AD55-DCA2EF7848F6}">
      <dgm:prSet/>
      <dgm:spPr/>
      <dgm:t>
        <a:bodyPr/>
        <a:lstStyle/>
        <a:p>
          <a:endParaRPr lang="en-US"/>
        </a:p>
      </dgm:t>
    </dgm:pt>
    <dgm:pt modelId="{F0FFB63D-5595-4AAC-A8F9-BCC36E8CC902}" type="sibTrans" cxnId="{460003BB-E2EA-42D0-AD55-DCA2EF7848F6}">
      <dgm:prSet/>
      <dgm:spPr/>
      <dgm:t>
        <a:bodyPr/>
        <a:lstStyle/>
        <a:p>
          <a:endParaRPr lang="en-US"/>
        </a:p>
      </dgm:t>
    </dgm:pt>
    <dgm:pt modelId="{BF2D21D7-DF3A-48B2-8F12-25D0AEE9E3AC}">
      <dgm:prSet/>
      <dgm:spPr/>
      <dgm:t>
        <a:bodyPr/>
        <a:lstStyle/>
        <a:p>
          <a:r>
            <a:rPr lang="nb-NO"/>
            <a:t>Viser respekt</a:t>
          </a:r>
          <a:endParaRPr lang="en-US"/>
        </a:p>
      </dgm:t>
    </dgm:pt>
    <dgm:pt modelId="{97C31B54-3AF6-4919-9026-3BB02D94683B}" type="parTrans" cxnId="{072C8828-98C4-404F-AF9A-8D0952A0EA1B}">
      <dgm:prSet/>
      <dgm:spPr/>
      <dgm:t>
        <a:bodyPr/>
        <a:lstStyle/>
        <a:p>
          <a:endParaRPr lang="en-US"/>
        </a:p>
      </dgm:t>
    </dgm:pt>
    <dgm:pt modelId="{9A3DA6F5-CD0A-4E02-B9F1-3AE796A515AE}" type="sibTrans" cxnId="{072C8828-98C4-404F-AF9A-8D0952A0EA1B}">
      <dgm:prSet/>
      <dgm:spPr/>
      <dgm:t>
        <a:bodyPr/>
        <a:lstStyle/>
        <a:p>
          <a:endParaRPr lang="en-US"/>
        </a:p>
      </dgm:t>
    </dgm:pt>
    <dgm:pt modelId="{6515617F-C30E-443E-9636-689EB132BCBC}">
      <dgm:prSet/>
      <dgm:spPr/>
      <dgm:t>
        <a:bodyPr/>
        <a:lstStyle/>
        <a:p>
          <a:r>
            <a:rPr lang="nb-NO"/>
            <a:t>Viser omsorg</a:t>
          </a:r>
          <a:endParaRPr lang="en-US"/>
        </a:p>
      </dgm:t>
    </dgm:pt>
    <dgm:pt modelId="{FE8FDACD-BAAD-4E6E-99D0-D74CEBD4B719}" type="parTrans" cxnId="{646623F9-EA42-4DA0-8D36-255D93BE0D98}">
      <dgm:prSet/>
      <dgm:spPr/>
      <dgm:t>
        <a:bodyPr/>
        <a:lstStyle/>
        <a:p>
          <a:endParaRPr lang="en-US"/>
        </a:p>
      </dgm:t>
    </dgm:pt>
    <dgm:pt modelId="{3AA01A93-3BB0-47BD-BDC8-00CDF3E821A7}" type="sibTrans" cxnId="{646623F9-EA42-4DA0-8D36-255D93BE0D98}">
      <dgm:prSet/>
      <dgm:spPr/>
      <dgm:t>
        <a:bodyPr/>
        <a:lstStyle/>
        <a:p>
          <a:endParaRPr lang="en-US"/>
        </a:p>
      </dgm:t>
    </dgm:pt>
    <dgm:pt modelId="{2F7698FE-BE8C-42AC-932F-D78143E2C2DB}" type="pres">
      <dgm:prSet presAssocID="{F1594EF2-28A9-42CC-A318-ABA8DCE4C37A}" presName="matrix" presStyleCnt="0">
        <dgm:presLayoutVars>
          <dgm:chMax val="1"/>
          <dgm:dir/>
          <dgm:resizeHandles val="exact"/>
        </dgm:presLayoutVars>
      </dgm:prSet>
      <dgm:spPr/>
    </dgm:pt>
    <dgm:pt modelId="{A8B40F0F-4CE1-4D5E-88AE-879E3E5D24B3}" type="pres">
      <dgm:prSet presAssocID="{F1594EF2-28A9-42CC-A318-ABA8DCE4C37A}" presName="diamond" presStyleLbl="bgShp" presStyleIdx="0" presStyleCnt="1"/>
      <dgm:spPr/>
    </dgm:pt>
    <dgm:pt modelId="{5BBDC419-4295-4D38-B02F-8984EE7CF671}" type="pres">
      <dgm:prSet presAssocID="{F1594EF2-28A9-42CC-A318-ABA8DCE4C37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B339AE7-AE84-4797-AD1C-FB2B88E1D3B3}" type="pres">
      <dgm:prSet presAssocID="{F1594EF2-28A9-42CC-A318-ABA8DCE4C37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966CE1B-6C53-42CC-A456-68EAF63863DB}" type="pres">
      <dgm:prSet presAssocID="{F1594EF2-28A9-42CC-A318-ABA8DCE4C37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8CD0B10-19B5-4A4B-B1AD-D1C841CBE772}" type="pres">
      <dgm:prSet presAssocID="{F1594EF2-28A9-42CC-A318-ABA8DCE4C37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7C73501-D932-4EBF-81DE-B5FA61A10360}" type="presOf" srcId="{8DB8CF5F-1AEF-485C-9BAE-CAF0502943A2}" destId="{5B339AE7-AE84-4797-AD1C-FB2B88E1D3B3}" srcOrd="0" destOrd="0" presId="urn:microsoft.com/office/officeart/2005/8/layout/matrix3"/>
    <dgm:cxn modelId="{B1303508-2CA1-40FE-9AF4-9C581EC0C747}" type="presOf" srcId="{F1594EF2-28A9-42CC-A318-ABA8DCE4C37A}" destId="{2F7698FE-BE8C-42AC-932F-D78143E2C2DB}" srcOrd="0" destOrd="0" presId="urn:microsoft.com/office/officeart/2005/8/layout/matrix3"/>
    <dgm:cxn modelId="{CBDB9A0D-1458-45D1-8A0F-EFEE3FC98035}" srcId="{F1594EF2-28A9-42CC-A318-ABA8DCE4C37A}" destId="{798081BC-B29F-464D-AF0D-B8F62EF68746}" srcOrd="0" destOrd="0" parTransId="{1989FEBC-555F-469B-A78E-3D6364389E8F}" sibTransId="{46AA898F-9B94-44B1-806E-F93EE09E7C1E}"/>
    <dgm:cxn modelId="{072C8828-98C4-404F-AF9A-8D0952A0EA1B}" srcId="{F1594EF2-28A9-42CC-A318-ABA8DCE4C37A}" destId="{BF2D21D7-DF3A-48B2-8F12-25D0AEE9E3AC}" srcOrd="2" destOrd="0" parTransId="{97C31B54-3AF6-4919-9026-3BB02D94683B}" sibTransId="{9A3DA6F5-CD0A-4E02-B9F1-3AE796A515AE}"/>
    <dgm:cxn modelId="{CB9B055D-7890-45A4-BA99-E2E9233EC295}" type="presOf" srcId="{798081BC-B29F-464D-AF0D-B8F62EF68746}" destId="{5BBDC419-4295-4D38-B02F-8984EE7CF671}" srcOrd="0" destOrd="0" presId="urn:microsoft.com/office/officeart/2005/8/layout/matrix3"/>
    <dgm:cxn modelId="{B9288F52-2E8F-4727-B3AE-8EFEABE18762}" type="presOf" srcId="{6515617F-C30E-443E-9636-689EB132BCBC}" destId="{68CD0B10-19B5-4A4B-B1AD-D1C841CBE772}" srcOrd="0" destOrd="0" presId="urn:microsoft.com/office/officeart/2005/8/layout/matrix3"/>
    <dgm:cxn modelId="{191747B4-0E0F-4489-9FF3-A848383FB0ED}" type="presOf" srcId="{BF2D21D7-DF3A-48B2-8F12-25D0AEE9E3AC}" destId="{A966CE1B-6C53-42CC-A456-68EAF63863DB}" srcOrd="0" destOrd="0" presId="urn:microsoft.com/office/officeart/2005/8/layout/matrix3"/>
    <dgm:cxn modelId="{460003BB-E2EA-42D0-AD55-DCA2EF7848F6}" srcId="{F1594EF2-28A9-42CC-A318-ABA8DCE4C37A}" destId="{8DB8CF5F-1AEF-485C-9BAE-CAF0502943A2}" srcOrd="1" destOrd="0" parTransId="{43C5AD81-8BA6-403B-A6B7-962A50098D65}" sibTransId="{F0FFB63D-5595-4AAC-A8F9-BCC36E8CC902}"/>
    <dgm:cxn modelId="{646623F9-EA42-4DA0-8D36-255D93BE0D98}" srcId="{F1594EF2-28A9-42CC-A318-ABA8DCE4C37A}" destId="{6515617F-C30E-443E-9636-689EB132BCBC}" srcOrd="3" destOrd="0" parTransId="{FE8FDACD-BAAD-4E6E-99D0-D74CEBD4B719}" sibTransId="{3AA01A93-3BB0-47BD-BDC8-00CDF3E821A7}"/>
    <dgm:cxn modelId="{6A4A1FD0-B07C-471F-978D-0694D3903973}" type="presParOf" srcId="{2F7698FE-BE8C-42AC-932F-D78143E2C2DB}" destId="{A8B40F0F-4CE1-4D5E-88AE-879E3E5D24B3}" srcOrd="0" destOrd="0" presId="urn:microsoft.com/office/officeart/2005/8/layout/matrix3"/>
    <dgm:cxn modelId="{39220641-A138-4AEF-9685-55F29BB6412A}" type="presParOf" srcId="{2F7698FE-BE8C-42AC-932F-D78143E2C2DB}" destId="{5BBDC419-4295-4D38-B02F-8984EE7CF671}" srcOrd="1" destOrd="0" presId="urn:microsoft.com/office/officeart/2005/8/layout/matrix3"/>
    <dgm:cxn modelId="{0FC4442A-9E19-4B79-8278-A53C99A1CF6D}" type="presParOf" srcId="{2F7698FE-BE8C-42AC-932F-D78143E2C2DB}" destId="{5B339AE7-AE84-4797-AD1C-FB2B88E1D3B3}" srcOrd="2" destOrd="0" presId="urn:microsoft.com/office/officeart/2005/8/layout/matrix3"/>
    <dgm:cxn modelId="{7A90863A-DE09-419D-9151-8D7EEA138CDC}" type="presParOf" srcId="{2F7698FE-BE8C-42AC-932F-D78143E2C2DB}" destId="{A966CE1B-6C53-42CC-A456-68EAF63863DB}" srcOrd="3" destOrd="0" presId="urn:microsoft.com/office/officeart/2005/8/layout/matrix3"/>
    <dgm:cxn modelId="{C72DB0B6-41CE-4B86-8E5D-2C85F1EC1FC6}" type="presParOf" srcId="{2F7698FE-BE8C-42AC-932F-D78143E2C2DB}" destId="{68CD0B10-19B5-4A4B-B1AD-D1C841CBE77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12F614-A07C-424B-95F0-E4C4E0DC40A8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799BC0F-EDCB-4357-819A-7B7F33E8F98B}">
      <dgm:prSet/>
      <dgm:spPr/>
      <dgm:t>
        <a:bodyPr/>
        <a:lstStyle/>
        <a:p>
          <a:r>
            <a:rPr lang="nb-NO"/>
            <a:t>… finne ham der han er og begynne der...</a:t>
          </a:r>
          <a:endParaRPr lang="en-US"/>
        </a:p>
      </dgm:t>
    </dgm:pt>
    <dgm:pt modelId="{BF5B8EB3-664B-4247-8C29-C6F1A7C86B71}" type="parTrans" cxnId="{28AEBE56-ACCA-4521-B258-8CC511B9BB83}">
      <dgm:prSet/>
      <dgm:spPr/>
      <dgm:t>
        <a:bodyPr/>
        <a:lstStyle/>
        <a:p>
          <a:endParaRPr lang="en-US"/>
        </a:p>
      </dgm:t>
    </dgm:pt>
    <dgm:pt modelId="{3A684359-EBCE-403A-96AA-C8BEB124C11A}" type="sibTrans" cxnId="{28AEBE56-ACCA-4521-B258-8CC511B9BB83}">
      <dgm:prSet/>
      <dgm:spPr/>
      <dgm:t>
        <a:bodyPr/>
        <a:lstStyle/>
        <a:p>
          <a:endParaRPr lang="en-US"/>
        </a:p>
      </dgm:t>
    </dgm:pt>
    <dgm:pt modelId="{1714123C-271A-4B71-B5ED-3A09484631F0}">
      <dgm:prSet/>
      <dgm:spPr/>
      <dgm:t>
        <a:bodyPr/>
        <a:lstStyle/>
        <a:p>
          <a:r>
            <a:rPr lang="nb-NO"/>
            <a:t>… først og fremst forstå det han forstår…</a:t>
          </a:r>
          <a:endParaRPr lang="en-US"/>
        </a:p>
      </dgm:t>
    </dgm:pt>
    <dgm:pt modelId="{451B8D15-0AE7-473A-89DE-3E13DCFDF8F8}" type="parTrans" cxnId="{8D6321ED-9808-4EC2-BDFC-7BEB61E07376}">
      <dgm:prSet/>
      <dgm:spPr/>
      <dgm:t>
        <a:bodyPr/>
        <a:lstStyle/>
        <a:p>
          <a:endParaRPr lang="en-US"/>
        </a:p>
      </dgm:t>
    </dgm:pt>
    <dgm:pt modelId="{F4EB830E-B373-4B96-9825-B25ED30A0B40}" type="sibTrans" cxnId="{8D6321ED-9808-4EC2-BDFC-7BEB61E07376}">
      <dgm:prSet/>
      <dgm:spPr/>
      <dgm:t>
        <a:bodyPr/>
        <a:lstStyle/>
        <a:p>
          <a:endParaRPr lang="en-US"/>
        </a:p>
      </dgm:t>
    </dgm:pt>
    <dgm:pt modelId="{F78DBD89-A897-4F09-A73B-80BC88CD7410}" type="pres">
      <dgm:prSet presAssocID="{9612F614-A07C-424B-95F0-E4C4E0DC40A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164B676-D4C3-4C8F-9E11-E276EE9B8B76}" type="pres">
      <dgm:prSet presAssocID="{4799BC0F-EDCB-4357-819A-7B7F33E8F98B}" presName="root" presStyleCnt="0"/>
      <dgm:spPr/>
    </dgm:pt>
    <dgm:pt modelId="{C1747513-7E95-4412-B691-186066A75A57}" type="pres">
      <dgm:prSet presAssocID="{4799BC0F-EDCB-4357-819A-7B7F33E8F98B}" presName="rootComposite" presStyleCnt="0"/>
      <dgm:spPr/>
    </dgm:pt>
    <dgm:pt modelId="{684DD2C9-9B50-4B96-B152-A08278DB542D}" type="pres">
      <dgm:prSet presAssocID="{4799BC0F-EDCB-4357-819A-7B7F33E8F98B}" presName="rootText" presStyleLbl="node1" presStyleIdx="0" presStyleCnt="2"/>
      <dgm:spPr/>
    </dgm:pt>
    <dgm:pt modelId="{4F92CFFC-593E-4838-88DC-4E1D245984B8}" type="pres">
      <dgm:prSet presAssocID="{4799BC0F-EDCB-4357-819A-7B7F33E8F98B}" presName="rootConnector" presStyleLbl="node1" presStyleIdx="0" presStyleCnt="2"/>
      <dgm:spPr/>
    </dgm:pt>
    <dgm:pt modelId="{14DEFF56-A5AD-46B7-B6E8-3D3A70995482}" type="pres">
      <dgm:prSet presAssocID="{4799BC0F-EDCB-4357-819A-7B7F33E8F98B}" presName="childShape" presStyleCnt="0"/>
      <dgm:spPr/>
    </dgm:pt>
    <dgm:pt modelId="{C249E7C7-5525-4BDD-A98F-9D437AE00EF4}" type="pres">
      <dgm:prSet presAssocID="{1714123C-271A-4B71-B5ED-3A09484631F0}" presName="root" presStyleCnt="0"/>
      <dgm:spPr/>
    </dgm:pt>
    <dgm:pt modelId="{BF8BA7F3-935D-4C66-8BA0-6C69C4390A15}" type="pres">
      <dgm:prSet presAssocID="{1714123C-271A-4B71-B5ED-3A09484631F0}" presName="rootComposite" presStyleCnt="0"/>
      <dgm:spPr/>
    </dgm:pt>
    <dgm:pt modelId="{47090935-9430-4DE9-9459-543AD9155DD1}" type="pres">
      <dgm:prSet presAssocID="{1714123C-271A-4B71-B5ED-3A09484631F0}" presName="rootText" presStyleLbl="node1" presStyleIdx="1" presStyleCnt="2"/>
      <dgm:spPr/>
    </dgm:pt>
    <dgm:pt modelId="{CA9F7091-F31A-4393-94CF-EA6401C7EDC1}" type="pres">
      <dgm:prSet presAssocID="{1714123C-271A-4B71-B5ED-3A09484631F0}" presName="rootConnector" presStyleLbl="node1" presStyleIdx="1" presStyleCnt="2"/>
      <dgm:spPr/>
    </dgm:pt>
    <dgm:pt modelId="{7382AEC6-3114-43DF-924F-DDBFFB3DFBA3}" type="pres">
      <dgm:prSet presAssocID="{1714123C-271A-4B71-B5ED-3A09484631F0}" presName="childShape" presStyleCnt="0"/>
      <dgm:spPr/>
    </dgm:pt>
  </dgm:ptLst>
  <dgm:cxnLst>
    <dgm:cxn modelId="{75536B5F-E079-47D2-BC4A-B21A0FD5C6B2}" type="presOf" srcId="{4799BC0F-EDCB-4357-819A-7B7F33E8F98B}" destId="{4F92CFFC-593E-4838-88DC-4E1D245984B8}" srcOrd="1" destOrd="0" presId="urn:microsoft.com/office/officeart/2005/8/layout/hierarchy3"/>
    <dgm:cxn modelId="{28AEBE56-ACCA-4521-B258-8CC511B9BB83}" srcId="{9612F614-A07C-424B-95F0-E4C4E0DC40A8}" destId="{4799BC0F-EDCB-4357-819A-7B7F33E8F98B}" srcOrd="0" destOrd="0" parTransId="{BF5B8EB3-664B-4247-8C29-C6F1A7C86B71}" sibTransId="{3A684359-EBCE-403A-96AA-C8BEB124C11A}"/>
    <dgm:cxn modelId="{DF455886-5D19-4150-9A70-1D468162E046}" type="presOf" srcId="{4799BC0F-EDCB-4357-819A-7B7F33E8F98B}" destId="{684DD2C9-9B50-4B96-B152-A08278DB542D}" srcOrd="0" destOrd="0" presId="urn:microsoft.com/office/officeart/2005/8/layout/hierarchy3"/>
    <dgm:cxn modelId="{120E148D-9640-4D1C-BEF2-B5F25BAA5A32}" type="presOf" srcId="{1714123C-271A-4B71-B5ED-3A09484631F0}" destId="{47090935-9430-4DE9-9459-543AD9155DD1}" srcOrd="0" destOrd="0" presId="urn:microsoft.com/office/officeart/2005/8/layout/hierarchy3"/>
    <dgm:cxn modelId="{C35484B6-F112-49F0-A769-883F0E823D5C}" type="presOf" srcId="{1714123C-271A-4B71-B5ED-3A09484631F0}" destId="{CA9F7091-F31A-4393-94CF-EA6401C7EDC1}" srcOrd="1" destOrd="0" presId="urn:microsoft.com/office/officeart/2005/8/layout/hierarchy3"/>
    <dgm:cxn modelId="{43C167DF-4D22-4D2F-A2B9-F6343C4DB9CE}" type="presOf" srcId="{9612F614-A07C-424B-95F0-E4C4E0DC40A8}" destId="{F78DBD89-A897-4F09-A73B-80BC88CD7410}" srcOrd="0" destOrd="0" presId="urn:microsoft.com/office/officeart/2005/8/layout/hierarchy3"/>
    <dgm:cxn modelId="{8D6321ED-9808-4EC2-BDFC-7BEB61E07376}" srcId="{9612F614-A07C-424B-95F0-E4C4E0DC40A8}" destId="{1714123C-271A-4B71-B5ED-3A09484631F0}" srcOrd="1" destOrd="0" parTransId="{451B8D15-0AE7-473A-89DE-3E13DCFDF8F8}" sibTransId="{F4EB830E-B373-4B96-9825-B25ED30A0B40}"/>
    <dgm:cxn modelId="{DC5E2C14-3332-425D-92BB-6030709415BB}" type="presParOf" srcId="{F78DBD89-A897-4F09-A73B-80BC88CD7410}" destId="{D164B676-D4C3-4C8F-9E11-E276EE9B8B76}" srcOrd="0" destOrd="0" presId="urn:microsoft.com/office/officeart/2005/8/layout/hierarchy3"/>
    <dgm:cxn modelId="{DF56B8CE-47FD-4972-89C1-509E4BE2D868}" type="presParOf" srcId="{D164B676-D4C3-4C8F-9E11-E276EE9B8B76}" destId="{C1747513-7E95-4412-B691-186066A75A57}" srcOrd="0" destOrd="0" presId="urn:microsoft.com/office/officeart/2005/8/layout/hierarchy3"/>
    <dgm:cxn modelId="{92DE4AFB-8B46-4C1C-B183-498BD828AE76}" type="presParOf" srcId="{C1747513-7E95-4412-B691-186066A75A57}" destId="{684DD2C9-9B50-4B96-B152-A08278DB542D}" srcOrd="0" destOrd="0" presId="urn:microsoft.com/office/officeart/2005/8/layout/hierarchy3"/>
    <dgm:cxn modelId="{4C712997-6201-44C6-A653-E6FE9CB00A4E}" type="presParOf" srcId="{C1747513-7E95-4412-B691-186066A75A57}" destId="{4F92CFFC-593E-4838-88DC-4E1D245984B8}" srcOrd="1" destOrd="0" presId="urn:microsoft.com/office/officeart/2005/8/layout/hierarchy3"/>
    <dgm:cxn modelId="{046BAB02-2DB8-4EEE-BC42-8E900786F21E}" type="presParOf" srcId="{D164B676-D4C3-4C8F-9E11-E276EE9B8B76}" destId="{14DEFF56-A5AD-46B7-B6E8-3D3A70995482}" srcOrd="1" destOrd="0" presId="urn:microsoft.com/office/officeart/2005/8/layout/hierarchy3"/>
    <dgm:cxn modelId="{F7A1A56A-61EC-4864-9686-D49EB7CC99B3}" type="presParOf" srcId="{F78DBD89-A897-4F09-A73B-80BC88CD7410}" destId="{C249E7C7-5525-4BDD-A98F-9D437AE00EF4}" srcOrd="1" destOrd="0" presId="urn:microsoft.com/office/officeart/2005/8/layout/hierarchy3"/>
    <dgm:cxn modelId="{5402A701-072B-4EF1-A05E-DB6AD9ACB1F1}" type="presParOf" srcId="{C249E7C7-5525-4BDD-A98F-9D437AE00EF4}" destId="{BF8BA7F3-935D-4C66-8BA0-6C69C4390A15}" srcOrd="0" destOrd="0" presId="urn:microsoft.com/office/officeart/2005/8/layout/hierarchy3"/>
    <dgm:cxn modelId="{254D7165-832D-4C00-BE92-74F7B6474A10}" type="presParOf" srcId="{BF8BA7F3-935D-4C66-8BA0-6C69C4390A15}" destId="{47090935-9430-4DE9-9459-543AD9155DD1}" srcOrd="0" destOrd="0" presId="urn:microsoft.com/office/officeart/2005/8/layout/hierarchy3"/>
    <dgm:cxn modelId="{F6D1F23A-9375-4B62-B109-DC6B64B95C42}" type="presParOf" srcId="{BF8BA7F3-935D-4C66-8BA0-6C69C4390A15}" destId="{CA9F7091-F31A-4393-94CF-EA6401C7EDC1}" srcOrd="1" destOrd="0" presId="urn:microsoft.com/office/officeart/2005/8/layout/hierarchy3"/>
    <dgm:cxn modelId="{9F864CC5-F202-4E89-BC9C-685CEC69A7D8}" type="presParOf" srcId="{C249E7C7-5525-4BDD-A98F-9D437AE00EF4}" destId="{7382AEC6-3114-43DF-924F-DDBFFB3DFBA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44615C-8FEC-40BD-B7C3-3E17277C29E8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282456-7319-4AB1-AB3C-35D444EAF5DA}">
      <dgm:prSet/>
      <dgm:spPr/>
      <dgm:t>
        <a:bodyPr/>
        <a:lstStyle/>
        <a:p>
          <a:r>
            <a:rPr lang="nb-NO"/>
            <a:t>Hvorfor motsetter den andre seg? </a:t>
          </a:r>
          <a:endParaRPr lang="en-US"/>
        </a:p>
      </dgm:t>
    </dgm:pt>
    <dgm:pt modelId="{056E9A0C-2A34-4D78-9E4E-20B81D7CA80B}" type="parTrans" cxnId="{AD80776F-8E85-4354-977C-B5026C0047C4}">
      <dgm:prSet/>
      <dgm:spPr/>
      <dgm:t>
        <a:bodyPr/>
        <a:lstStyle/>
        <a:p>
          <a:endParaRPr lang="en-US"/>
        </a:p>
      </dgm:t>
    </dgm:pt>
    <dgm:pt modelId="{15B15B39-4253-4F69-88EB-6ED162AF9161}" type="sibTrans" cxnId="{AD80776F-8E85-4354-977C-B5026C0047C4}">
      <dgm:prSet/>
      <dgm:spPr/>
      <dgm:t>
        <a:bodyPr/>
        <a:lstStyle/>
        <a:p>
          <a:endParaRPr lang="en-US"/>
        </a:p>
      </dgm:t>
    </dgm:pt>
    <dgm:pt modelId="{F904E9CA-E512-4BFA-86FA-C440510843AE}">
      <dgm:prSet/>
      <dgm:spPr/>
      <dgm:t>
        <a:bodyPr/>
        <a:lstStyle/>
        <a:p>
          <a:r>
            <a:rPr lang="nb-NO"/>
            <a:t>Hva forstår den andre?</a:t>
          </a:r>
          <a:endParaRPr lang="en-US"/>
        </a:p>
      </dgm:t>
    </dgm:pt>
    <dgm:pt modelId="{687FBF15-8625-416C-9FCF-AA7C54D36F2A}" type="parTrans" cxnId="{14ABFE63-BC92-428D-94FA-6B99F4ABA3AD}">
      <dgm:prSet/>
      <dgm:spPr/>
      <dgm:t>
        <a:bodyPr/>
        <a:lstStyle/>
        <a:p>
          <a:endParaRPr lang="en-US"/>
        </a:p>
      </dgm:t>
    </dgm:pt>
    <dgm:pt modelId="{E2270A3D-8FC0-4A1E-BBB7-728C6C2317A4}" type="sibTrans" cxnId="{14ABFE63-BC92-428D-94FA-6B99F4ABA3AD}">
      <dgm:prSet/>
      <dgm:spPr/>
      <dgm:t>
        <a:bodyPr/>
        <a:lstStyle/>
        <a:p>
          <a:endParaRPr lang="en-US"/>
        </a:p>
      </dgm:t>
    </dgm:pt>
    <dgm:pt modelId="{EA83F920-CC2F-4F9C-AB99-4C9B5DA869C7}">
      <dgm:prSet/>
      <dgm:spPr/>
      <dgm:t>
        <a:bodyPr/>
        <a:lstStyle/>
        <a:p>
          <a:r>
            <a:rPr lang="nb-NO"/>
            <a:t>Hvordan kan jeg forstå den andre?</a:t>
          </a:r>
          <a:endParaRPr lang="en-US"/>
        </a:p>
      </dgm:t>
    </dgm:pt>
    <dgm:pt modelId="{8EE63823-16A2-4A2E-A2C3-4B5BD12871FE}" type="parTrans" cxnId="{EB7224BD-40E2-45CB-92CA-73E831D86213}">
      <dgm:prSet/>
      <dgm:spPr/>
      <dgm:t>
        <a:bodyPr/>
        <a:lstStyle/>
        <a:p>
          <a:endParaRPr lang="en-US"/>
        </a:p>
      </dgm:t>
    </dgm:pt>
    <dgm:pt modelId="{6628395B-A45A-460D-AC3C-A4C7A9DAEA83}" type="sibTrans" cxnId="{EB7224BD-40E2-45CB-92CA-73E831D86213}">
      <dgm:prSet/>
      <dgm:spPr/>
      <dgm:t>
        <a:bodyPr/>
        <a:lstStyle/>
        <a:p>
          <a:endParaRPr lang="en-US"/>
        </a:p>
      </dgm:t>
    </dgm:pt>
    <dgm:pt modelId="{E02F2B5A-FC44-4254-B1C2-AE89EF2A91E3}" type="pres">
      <dgm:prSet presAssocID="{7F44615C-8FEC-40BD-B7C3-3E17277C29E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208BD5B-F72A-4A7F-8AB4-270E0F39FD92}" type="pres">
      <dgm:prSet presAssocID="{B2282456-7319-4AB1-AB3C-35D444EAF5DA}" presName="root" presStyleCnt="0"/>
      <dgm:spPr/>
    </dgm:pt>
    <dgm:pt modelId="{20E94D49-0B52-4E9C-9C0C-DCC3589C4F23}" type="pres">
      <dgm:prSet presAssocID="{B2282456-7319-4AB1-AB3C-35D444EAF5DA}" presName="rootComposite" presStyleCnt="0"/>
      <dgm:spPr/>
    </dgm:pt>
    <dgm:pt modelId="{8B8F1923-EAD4-4297-BAE6-1F3A56A820D0}" type="pres">
      <dgm:prSet presAssocID="{B2282456-7319-4AB1-AB3C-35D444EAF5DA}" presName="rootText" presStyleLbl="node1" presStyleIdx="0" presStyleCnt="3"/>
      <dgm:spPr/>
    </dgm:pt>
    <dgm:pt modelId="{17704E99-3B82-4115-A22E-DA639BF3188D}" type="pres">
      <dgm:prSet presAssocID="{B2282456-7319-4AB1-AB3C-35D444EAF5DA}" presName="rootConnector" presStyleLbl="node1" presStyleIdx="0" presStyleCnt="3"/>
      <dgm:spPr/>
    </dgm:pt>
    <dgm:pt modelId="{FFF0DDFB-DB15-4CBE-BEB2-93255095A3AA}" type="pres">
      <dgm:prSet presAssocID="{B2282456-7319-4AB1-AB3C-35D444EAF5DA}" presName="childShape" presStyleCnt="0"/>
      <dgm:spPr/>
    </dgm:pt>
    <dgm:pt modelId="{DBDBB019-7C05-42B5-85A1-7D4A837FE46A}" type="pres">
      <dgm:prSet presAssocID="{F904E9CA-E512-4BFA-86FA-C440510843AE}" presName="root" presStyleCnt="0"/>
      <dgm:spPr/>
    </dgm:pt>
    <dgm:pt modelId="{951C121D-E24B-44E4-AD49-79C64C5F2FE4}" type="pres">
      <dgm:prSet presAssocID="{F904E9CA-E512-4BFA-86FA-C440510843AE}" presName="rootComposite" presStyleCnt="0"/>
      <dgm:spPr/>
    </dgm:pt>
    <dgm:pt modelId="{6FAA1649-CFB5-4FCD-9824-C5FF370B70C1}" type="pres">
      <dgm:prSet presAssocID="{F904E9CA-E512-4BFA-86FA-C440510843AE}" presName="rootText" presStyleLbl="node1" presStyleIdx="1" presStyleCnt="3"/>
      <dgm:spPr/>
    </dgm:pt>
    <dgm:pt modelId="{02BD5587-6DAB-492B-BDFE-E5F8200B25B3}" type="pres">
      <dgm:prSet presAssocID="{F904E9CA-E512-4BFA-86FA-C440510843AE}" presName="rootConnector" presStyleLbl="node1" presStyleIdx="1" presStyleCnt="3"/>
      <dgm:spPr/>
    </dgm:pt>
    <dgm:pt modelId="{77207447-1C85-460C-A40B-9E9AA066C223}" type="pres">
      <dgm:prSet presAssocID="{F904E9CA-E512-4BFA-86FA-C440510843AE}" presName="childShape" presStyleCnt="0"/>
      <dgm:spPr/>
    </dgm:pt>
    <dgm:pt modelId="{202268DD-1BF2-4BE9-9258-14B3DBAB601D}" type="pres">
      <dgm:prSet presAssocID="{EA83F920-CC2F-4F9C-AB99-4C9B5DA869C7}" presName="root" presStyleCnt="0"/>
      <dgm:spPr/>
    </dgm:pt>
    <dgm:pt modelId="{AE496388-8405-45E3-A6D0-FB39EA86314E}" type="pres">
      <dgm:prSet presAssocID="{EA83F920-CC2F-4F9C-AB99-4C9B5DA869C7}" presName="rootComposite" presStyleCnt="0"/>
      <dgm:spPr/>
    </dgm:pt>
    <dgm:pt modelId="{401517AB-1425-4E90-85EC-A1E635BA479C}" type="pres">
      <dgm:prSet presAssocID="{EA83F920-CC2F-4F9C-AB99-4C9B5DA869C7}" presName="rootText" presStyleLbl="node1" presStyleIdx="2" presStyleCnt="3"/>
      <dgm:spPr/>
    </dgm:pt>
    <dgm:pt modelId="{1970C333-170A-4BC7-9FA8-331654285833}" type="pres">
      <dgm:prSet presAssocID="{EA83F920-CC2F-4F9C-AB99-4C9B5DA869C7}" presName="rootConnector" presStyleLbl="node1" presStyleIdx="2" presStyleCnt="3"/>
      <dgm:spPr/>
    </dgm:pt>
    <dgm:pt modelId="{51F6689A-7E04-4E8F-AFA0-DF1CEC541114}" type="pres">
      <dgm:prSet presAssocID="{EA83F920-CC2F-4F9C-AB99-4C9B5DA869C7}" presName="childShape" presStyleCnt="0"/>
      <dgm:spPr/>
    </dgm:pt>
  </dgm:ptLst>
  <dgm:cxnLst>
    <dgm:cxn modelId="{BD8CEA1C-050E-47EF-B365-B3E4B5357F3E}" type="presOf" srcId="{F904E9CA-E512-4BFA-86FA-C440510843AE}" destId="{6FAA1649-CFB5-4FCD-9824-C5FF370B70C1}" srcOrd="0" destOrd="0" presId="urn:microsoft.com/office/officeart/2005/8/layout/hierarchy3"/>
    <dgm:cxn modelId="{BFECBE34-07B5-4744-B07B-4C5E09C3422A}" type="presOf" srcId="{B2282456-7319-4AB1-AB3C-35D444EAF5DA}" destId="{17704E99-3B82-4115-A22E-DA639BF3188D}" srcOrd="1" destOrd="0" presId="urn:microsoft.com/office/officeart/2005/8/layout/hierarchy3"/>
    <dgm:cxn modelId="{14ABFE63-BC92-428D-94FA-6B99F4ABA3AD}" srcId="{7F44615C-8FEC-40BD-B7C3-3E17277C29E8}" destId="{F904E9CA-E512-4BFA-86FA-C440510843AE}" srcOrd="1" destOrd="0" parTransId="{687FBF15-8625-416C-9FCF-AA7C54D36F2A}" sibTransId="{E2270A3D-8FC0-4A1E-BBB7-728C6C2317A4}"/>
    <dgm:cxn modelId="{AD80776F-8E85-4354-977C-B5026C0047C4}" srcId="{7F44615C-8FEC-40BD-B7C3-3E17277C29E8}" destId="{B2282456-7319-4AB1-AB3C-35D444EAF5DA}" srcOrd="0" destOrd="0" parTransId="{056E9A0C-2A34-4D78-9E4E-20B81D7CA80B}" sibTransId="{15B15B39-4253-4F69-88EB-6ED162AF9161}"/>
    <dgm:cxn modelId="{69F6317A-A1A4-458B-8326-402981FCA2FB}" type="presOf" srcId="{EA83F920-CC2F-4F9C-AB99-4C9B5DA869C7}" destId="{1970C333-170A-4BC7-9FA8-331654285833}" srcOrd="1" destOrd="0" presId="urn:microsoft.com/office/officeart/2005/8/layout/hierarchy3"/>
    <dgm:cxn modelId="{73328B92-9772-41F7-A011-0185945E7509}" type="presOf" srcId="{F904E9CA-E512-4BFA-86FA-C440510843AE}" destId="{02BD5587-6DAB-492B-BDFE-E5F8200B25B3}" srcOrd="1" destOrd="0" presId="urn:microsoft.com/office/officeart/2005/8/layout/hierarchy3"/>
    <dgm:cxn modelId="{D26EDF92-570E-42D9-9B46-AEB287DD912B}" type="presOf" srcId="{B2282456-7319-4AB1-AB3C-35D444EAF5DA}" destId="{8B8F1923-EAD4-4297-BAE6-1F3A56A820D0}" srcOrd="0" destOrd="0" presId="urn:microsoft.com/office/officeart/2005/8/layout/hierarchy3"/>
    <dgm:cxn modelId="{DF74D899-59FE-4E02-89F4-ED619128F990}" type="presOf" srcId="{7F44615C-8FEC-40BD-B7C3-3E17277C29E8}" destId="{E02F2B5A-FC44-4254-B1C2-AE89EF2A91E3}" srcOrd="0" destOrd="0" presId="urn:microsoft.com/office/officeart/2005/8/layout/hierarchy3"/>
    <dgm:cxn modelId="{EB7224BD-40E2-45CB-92CA-73E831D86213}" srcId="{7F44615C-8FEC-40BD-B7C3-3E17277C29E8}" destId="{EA83F920-CC2F-4F9C-AB99-4C9B5DA869C7}" srcOrd="2" destOrd="0" parTransId="{8EE63823-16A2-4A2E-A2C3-4B5BD12871FE}" sibTransId="{6628395B-A45A-460D-AC3C-A4C7A9DAEA83}"/>
    <dgm:cxn modelId="{793EB7D2-B7EA-486C-8EE3-B31577C8C5B9}" type="presOf" srcId="{EA83F920-CC2F-4F9C-AB99-4C9B5DA869C7}" destId="{401517AB-1425-4E90-85EC-A1E635BA479C}" srcOrd="0" destOrd="0" presId="urn:microsoft.com/office/officeart/2005/8/layout/hierarchy3"/>
    <dgm:cxn modelId="{D1D647B3-4589-4409-B5AA-911F109B21A2}" type="presParOf" srcId="{E02F2B5A-FC44-4254-B1C2-AE89EF2A91E3}" destId="{0208BD5B-F72A-4A7F-8AB4-270E0F39FD92}" srcOrd="0" destOrd="0" presId="urn:microsoft.com/office/officeart/2005/8/layout/hierarchy3"/>
    <dgm:cxn modelId="{46714DED-18EA-4ACB-A2CE-EAE109BD5AB7}" type="presParOf" srcId="{0208BD5B-F72A-4A7F-8AB4-270E0F39FD92}" destId="{20E94D49-0B52-4E9C-9C0C-DCC3589C4F23}" srcOrd="0" destOrd="0" presId="urn:microsoft.com/office/officeart/2005/8/layout/hierarchy3"/>
    <dgm:cxn modelId="{CCE47E39-C1D0-466A-BDA8-8DF459B2F660}" type="presParOf" srcId="{20E94D49-0B52-4E9C-9C0C-DCC3589C4F23}" destId="{8B8F1923-EAD4-4297-BAE6-1F3A56A820D0}" srcOrd="0" destOrd="0" presId="urn:microsoft.com/office/officeart/2005/8/layout/hierarchy3"/>
    <dgm:cxn modelId="{989A914C-D857-42DE-A6D1-88FDF07A85B1}" type="presParOf" srcId="{20E94D49-0B52-4E9C-9C0C-DCC3589C4F23}" destId="{17704E99-3B82-4115-A22E-DA639BF3188D}" srcOrd="1" destOrd="0" presId="urn:microsoft.com/office/officeart/2005/8/layout/hierarchy3"/>
    <dgm:cxn modelId="{77691361-3EE0-4B4A-BCEB-D39A4480AA01}" type="presParOf" srcId="{0208BD5B-F72A-4A7F-8AB4-270E0F39FD92}" destId="{FFF0DDFB-DB15-4CBE-BEB2-93255095A3AA}" srcOrd="1" destOrd="0" presId="urn:microsoft.com/office/officeart/2005/8/layout/hierarchy3"/>
    <dgm:cxn modelId="{191F0DA2-2DFA-4F88-AE35-D27F3BA682A8}" type="presParOf" srcId="{E02F2B5A-FC44-4254-B1C2-AE89EF2A91E3}" destId="{DBDBB019-7C05-42B5-85A1-7D4A837FE46A}" srcOrd="1" destOrd="0" presId="urn:microsoft.com/office/officeart/2005/8/layout/hierarchy3"/>
    <dgm:cxn modelId="{1109A2B3-C5DF-4349-B0B0-9ACFD0C71C4D}" type="presParOf" srcId="{DBDBB019-7C05-42B5-85A1-7D4A837FE46A}" destId="{951C121D-E24B-44E4-AD49-79C64C5F2FE4}" srcOrd="0" destOrd="0" presId="urn:microsoft.com/office/officeart/2005/8/layout/hierarchy3"/>
    <dgm:cxn modelId="{6E3912EB-1537-4ED1-ACB2-52A0935141BE}" type="presParOf" srcId="{951C121D-E24B-44E4-AD49-79C64C5F2FE4}" destId="{6FAA1649-CFB5-4FCD-9824-C5FF370B70C1}" srcOrd="0" destOrd="0" presId="urn:microsoft.com/office/officeart/2005/8/layout/hierarchy3"/>
    <dgm:cxn modelId="{ABA1F645-4337-47B7-8507-99D72D6ACAE2}" type="presParOf" srcId="{951C121D-E24B-44E4-AD49-79C64C5F2FE4}" destId="{02BD5587-6DAB-492B-BDFE-E5F8200B25B3}" srcOrd="1" destOrd="0" presId="urn:microsoft.com/office/officeart/2005/8/layout/hierarchy3"/>
    <dgm:cxn modelId="{E04C53E6-E158-4287-AC07-17D8C6277EC0}" type="presParOf" srcId="{DBDBB019-7C05-42B5-85A1-7D4A837FE46A}" destId="{77207447-1C85-460C-A40B-9E9AA066C223}" srcOrd="1" destOrd="0" presId="urn:microsoft.com/office/officeart/2005/8/layout/hierarchy3"/>
    <dgm:cxn modelId="{25461BEF-D6F4-4112-84E7-36613A2AADE5}" type="presParOf" srcId="{E02F2B5A-FC44-4254-B1C2-AE89EF2A91E3}" destId="{202268DD-1BF2-4BE9-9258-14B3DBAB601D}" srcOrd="2" destOrd="0" presId="urn:microsoft.com/office/officeart/2005/8/layout/hierarchy3"/>
    <dgm:cxn modelId="{576FB8EA-AE00-402F-9D76-6E486BD9EFFA}" type="presParOf" srcId="{202268DD-1BF2-4BE9-9258-14B3DBAB601D}" destId="{AE496388-8405-45E3-A6D0-FB39EA86314E}" srcOrd="0" destOrd="0" presId="urn:microsoft.com/office/officeart/2005/8/layout/hierarchy3"/>
    <dgm:cxn modelId="{C26EEFA7-A099-474A-8660-DB2A37FC5399}" type="presParOf" srcId="{AE496388-8405-45E3-A6D0-FB39EA86314E}" destId="{401517AB-1425-4E90-85EC-A1E635BA479C}" srcOrd="0" destOrd="0" presId="urn:microsoft.com/office/officeart/2005/8/layout/hierarchy3"/>
    <dgm:cxn modelId="{B2ADBFF5-16D8-4465-B1BA-860BCC90B8DF}" type="presParOf" srcId="{AE496388-8405-45E3-A6D0-FB39EA86314E}" destId="{1970C333-170A-4BC7-9FA8-331654285833}" srcOrd="1" destOrd="0" presId="urn:microsoft.com/office/officeart/2005/8/layout/hierarchy3"/>
    <dgm:cxn modelId="{2B93EEA4-B982-4B7A-BBC1-080F51476970}" type="presParOf" srcId="{202268DD-1BF2-4BE9-9258-14B3DBAB601D}" destId="{51F6689A-7E04-4E8F-AFA0-DF1CEC54111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41A770-15E9-4DAA-8CA0-7A48615E20D4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BD2639C-BDEC-4136-9867-62BF429A8EF1}">
      <dgm:prSet/>
      <dgm:spPr/>
      <dgm:t>
        <a:bodyPr/>
        <a:lstStyle/>
        <a:p>
          <a:r>
            <a:rPr lang="nb-NO" dirty="0"/>
            <a:t>Det enkelte helsepersonell?</a:t>
          </a:r>
          <a:endParaRPr lang="en-US" dirty="0"/>
        </a:p>
      </dgm:t>
    </dgm:pt>
    <dgm:pt modelId="{7291840D-E88C-4912-8FAF-8B8ADA6BB9C1}" type="parTrans" cxnId="{24B910C0-AE1B-4538-A14F-99FAC7722BBE}">
      <dgm:prSet/>
      <dgm:spPr/>
      <dgm:t>
        <a:bodyPr/>
        <a:lstStyle/>
        <a:p>
          <a:endParaRPr lang="en-US"/>
        </a:p>
      </dgm:t>
    </dgm:pt>
    <dgm:pt modelId="{EF623051-7D8B-4211-9C00-AE11E95C5FDE}" type="sibTrans" cxnId="{24B910C0-AE1B-4538-A14F-99FAC7722BBE}">
      <dgm:prSet/>
      <dgm:spPr/>
      <dgm:t>
        <a:bodyPr/>
        <a:lstStyle/>
        <a:p>
          <a:endParaRPr lang="en-US"/>
        </a:p>
      </dgm:t>
    </dgm:pt>
    <dgm:pt modelId="{9D312FAA-2AAE-41B6-9ED9-5159D9206629}">
      <dgm:prSet/>
      <dgm:spPr/>
      <dgm:t>
        <a:bodyPr/>
        <a:lstStyle/>
        <a:p>
          <a:r>
            <a:rPr lang="nb-NO" dirty="0"/>
            <a:t>Medpasienter?</a:t>
          </a:r>
          <a:endParaRPr lang="en-US" dirty="0"/>
        </a:p>
      </dgm:t>
    </dgm:pt>
    <dgm:pt modelId="{85599EB5-FF6C-411E-B8B5-3899E9E39C75}" type="parTrans" cxnId="{018EB735-812D-49B6-9A79-E1F9E7F5E869}">
      <dgm:prSet/>
      <dgm:spPr/>
      <dgm:t>
        <a:bodyPr/>
        <a:lstStyle/>
        <a:p>
          <a:endParaRPr lang="en-US"/>
        </a:p>
      </dgm:t>
    </dgm:pt>
    <dgm:pt modelId="{8AFC7498-C6B2-49ED-A4D1-3A3F903D7377}" type="sibTrans" cxnId="{018EB735-812D-49B6-9A79-E1F9E7F5E869}">
      <dgm:prSet/>
      <dgm:spPr/>
      <dgm:t>
        <a:bodyPr/>
        <a:lstStyle/>
        <a:p>
          <a:endParaRPr lang="en-US"/>
        </a:p>
      </dgm:t>
    </dgm:pt>
    <dgm:pt modelId="{BD411572-36A7-4C6F-A1F1-57F601CC969A}">
      <dgm:prSet/>
      <dgm:spPr/>
      <dgm:t>
        <a:bodyPr/>
        <a:lstStyle/>
        <a:p>
          <a:r>
            <a:rPr lang="nb-NO" dirty="0"/>
            <a:t>Pårørende?</a:t>
          </a:r>
          <a:endParaRPr lang="en-US" dirty="0"/>
        </a:p>
      </dgm:t>
    </dgm:pt>
    <dgm:pt modelId="{3D16D696-7397-461D-A0B9-448C8E746350}" type="parTrans" cxnId="{85D22E43-C0CA-40D6-891B-DBAFF3E118D3}">
      <dgm:prSet/>
      <dgm:spPr/>
      <dgm:t>
        <a:bodyPr/>
        <a:lstStyle/>
        <a:p>
          <a:endParaRPr lang="en-US"/>
        </a:p>
      </dgm:t>
    </dgm:pt>
    <dgm:pt modelId="{A689B21E-8D08-4064-8392-2F545B4F502A}" type="sibTrans" cxnId="{85D22E43-C0CA-40D6-891B-DBAFF3E118D3}">
      <dgm:prSet/>
      <dgm:spPr/>
      <dgm:t>
        <a:bodyPr/>
        <a:lstStyle/>
        <a:p>
          <a:endParaRPr lang="en-US"/>
        </a:p>
      </dgm:t>
    </dgm:pt>
    <dgm:pt modelId="{22C4521F-0F35-48BC-B0D6-002F713C566F}">
      <dgm:prSet/>
      <dgm:spPr/>
      <dgm:t>
        <a:bodyPr/>
        <a:lstStyle/>
        <a:p>
          <a:r>
            <a:rPr lang="nb-NO" dirty="0"/>
            <a:t>Systemet?</a:t>
          </a:r>
          <a:endParaRPr lang="en-US" dirty="0"/>
        </a:p>
      </dgm:t>
    </dgm:pt>
    <dgm:pt modelId="{4B3344F8-74A5-4BCF-BCDD-945D7D68D8F2}" type="parTrans" cxnId="{64FB9EE0-7C90-482F-86B3-ED8A72363848}">
      <dgm:prSet/>
      <dgm:spPr/>
      <dgm:t>
        <a:bodyPr/>
        <a:lstStyle/>
        <a:p>
          <a:endParaRPr lang="en-US"/>
        </a:p>
      </dgm:t>
    </dgm:pt>
    <dgm:pt modelId="{A303B4FD-58D4-4245-B27A-0DB1ACF845FE}" type="sibTrans" cxnId="{64FB9EE0-7C90-482F-86B3-ED8A72363848}">
      <dgm:prSet/>
      <dgm:spPr/>
      <dgm:t>
        <a:bodyPr/>
        <a:lstStyle/>
        <a:p>
          <a:endParaRPr lang="en-US"/>
        </a:p>
      </dgm:t>
    </dgm:pt>
    <dgm:pt modelId="{091745A6-55E7-42F2-845C-9981C5F1B6EC}" type="pres">
      <dgm:prSet presAssocID="{5341A770-15E9-4DAA-8CA0-7A48615E20D4}" presName="matrix" presStyleCnt="0">
        <dgm:presLayoutVars>
          <dgm:chMax val="1"/>
          <dgm:dir/>
          <dgm:resizeHandles val="exact"/>
        </dgm:presLayoutVars>
      </dgm:prSet>
      <dgm:spPr/>
    </dgm:pt>
    <dgm:pt modelId="{A519FBEC-6110-43BC-AE99-5113D72D0E41}" type="pres">
      <dgm:prSet presAssocID="{5341A770-15E9-4DAA-8CA0-7A48615E20D4}" presName="diamond" presStyleLbl="bgShp" presStyleIdx="0" presStyleCnt="1"/>
      <dgm:spPr/>
    </dgm:pt>
    <dgm:pt modelId="{E05F2767-8D0D-4AEB-BC73-76A8FE11D208}" type="pres">
      <dgm:prSet presAssocID="{5341A770-15E9-4DAA-8CA0-7A48615E20D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81EF232-DE8A-4D4C-A867-9353EFF06162}" type="pres">
      <dgm:prSet presAssocID="{5341A770-15E9-4DAA-8CA0-7A48615E20D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2D39EC5-A49C-4BDD-969D-964936ED0552}" type="pres">
      <dgm:prSet presAssocID="{5341A770-15E9-4DAA-8CA0-7A48615E20D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F653977-3FD8-43D1-8AB9-4BFA9594733F}" type="pres">
      <dgm:prSet presAssocID="{5341A770-15E9-4DAA-8CA0-7A48615E20D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09BF423-D818-4D52-9694-4A6ABCD5B6E7}" type="presOf" srcId="{9D312FAA-2AAE-41B6-9ED9-5159D9206629}" destId="{F81EF232-DE8A-4D4C-A867-9353EFF06162}" srcOrd="0" destOrd="0" presId="urn:microsoft.com/office/officeart/2005/8/layout/matrix3"/>
    <dgm:cxn modelId="{018EB735-812D-49B6-9A79-E1F9E7F5E869}" srcId="{5341A770-15E9-4DAA-8CA0-7A48615E20D4}" destId="{9D312FAA-2AAE-41B6-9ED9-5159D9206629}" srcOrd="1" destOrd="0" parTransId="{85599EB5-FF6C-411E-B8B5-3899E9E39C75}" sibTransId="{8AFC7498-C6B2-49ED-A4D1-3A3F903D7377}"/>
    <dgm:cxn modelId="{85D22E43-C0CA-40D6-891B-DBAFF3E118D3}" srcId="{5341A770-15E9-4DAA-8CA0-7A48615E20D4}" destId="{BD411572-36A7-4C6F-A1F1-57F601CC969A}" srcOrd="2" destOrd="0" parTransId="{3D16D696-7397-461D-A0B9-448C8E746350}" sibTransId="{A689B21E-8D08-4064-8392-2F545B4F502A}"/>
    <dgm:cxn modelId="{2C3A1D7D-8112-4517-A53B-95C4C2859E55}" type="presOf" srcId="{5BD2639C-BDEC-4136-9867-62BF429A8EF1}" destId="{E05F2767-8D0D-4AEB-BC73-76A8FE11D208}" srcOrd="0" destOrd="0" presId="urn:microsoft.com/office/officeart/2005/8/layout/matrix3"/>
    <dgm:cxn modelId="{0C31A58B-FACE-49C0-9183-C58F260C70CC}" type="presOf" srcId="{BD411572-36A7-4C6F-A1F1-57F601CC969A}" destId="{F2D39EC5-A49C-4BDD-969D-964936ED0552}" srcOrd="0" destOrd="0" presId="urn:microsoft.com/office/officeart/2005/8/layout/matrix3"/>
    <dgm:cxn modelId="{4CA9408F-D355-4343-AA4E-0FEB8CF21E51}" type="presOf" srcId="{22C4521F-0F35-48BC-B0D6-002F713C566F}" destId="{2F653977-3FD8-43D1-8AB9-4BFA9594733F}" srcOrd="0" destOrd="0" presId="urn:microsoft.com/office/officeart/2005/8/layout/matrix3"/>
    <dgm:cxn modelId="{24B910C0-AE1B-4538-A14F-99FAC7722BBE}" srcId="{5341A770-15E9-4DAA-8CA0-7A48615E20D4}" destId="{5BD2639C-BDEC-4136-9867-62BF429A8EF1}" srcOrd="0" destOrd="0" parTransId="{7291840D-E88C-4912-8FAF-8B8ADA6BB9C1}" sibTransId="{EF623051-7D8B-4211-9C00-AE11E95C5FDE}"/>
    <dgm:cxn modelId="{64FB9EE0-7C90-482F-86B3-ED8A72363848}" srcId="{5341A770-15E9-4DAA-8CA0-7A48615E20D4}" destId="{22C4521F-0F35-48BC-B0D6-002F713C566F}" srcOrd="3" destOrd="0" parTransId="{4B3344F8-74A5-4BCF-BCDD-945D7D68D8F2}" sibTransId="{A303B4FD-58D4-4245-B27A-0DB1ACF845FE}"/>
    <dgm:cxn modelId="{BDD427FF-49D3-4A8D-9976-57BDCA486227}" type="presOf" srcId="{5341A770-15E9-4DAA-8CA0-7A48615E20D4}" destId="{091745A6-55E7-42F2-845C-9981C5F1B6EC}" srcOrd="0" destOrd="0" presId="urn:microsoft.com/office/officeart/2005/8/layout/matrix3"/>
    <dgm:cxn modelId="{9A8FFAD4-3980-42FA-A099-B49579AA07E5}" type="presParOf" srcId="{091745A6-55E7-42F2-845C-9981C5F1B6EC}" destId="{A519FBEC-6110-43BC-AE99-5113D72D0E41}" srcOrd="0" destOrd="0" presId="urn:microsoft.com/office/officeart/2005/8/layout/matrix3"/>
    <dgm:cxn modelId="{38AABE4C-1220-4893-8F01-9D01CB335648}" type="presParOf" srcId="{091745A6-55E7-42F2-845C-9981C5F1B6EC}" destId="{E05F2767-8D0D-4AEB-BC73-76A8FE11D208}" srcOrd="1" destOrd="0" presId="urn:microsoft.com/office/officeart/2005/8/layout/matrix3"/>
    <dgm:cxn modelId="{A92A3E48-6060-465F-8CDD-A6F7A6D30F66}" type="presParOf" srcId="{091745A6-55E7-42F2-845C-9981C5F1B6EC}" destId="{F81EF232-DE8A-4D4C-A867-9353EFF06162}" srcOrd="2" destOrd="0" presId="urn:microsoft.com/office/officeart/2005/8/layout/matrix3"/>
    <dgm:cxn modelId="{5EA29C64-8DF7-4D12-B2D0-AA93CB906A12}" type="presParOf" srcId="{091745A6-55E7-42F2-845C-9981C5F1B6EC}" destId="{F2D39EC5-A49C-4BDD-969D-964936ED0552}" srcOrd="3" destOrd="0" presId="urn:microsoft.com/office/officeart/2005/8/layout/matrix3"/>
    <dgm:cxn modelId="{EFB9A90D-297C-4DDE-8121-8C12F577F1A2}" type="presParOf" srcId="{091745A6-55E7-42F2-845C-9981C5F1B6EC}" destId="{2F653977-3FD8-43D1-8AB9-4BFA9594733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965D1-FF28-4AD8-9091-F183CDFD4B53}">
      <dsp:nvSpPr>
        <dsp:cNvPr id="0" name=""/>
        <dsp:cNvSpPr/>
      </dsp:nvSpPr>
      <dsp:spPr>
        <a:xfrm>
          <a:off x="5439" y="1407228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800" kern="1200" dirty="0"/>
            <a:t>Lage noe ut av intet</a:t>
          </a:r>
          <a:endParaRPr lang="en-US" sz="3800" kern="1200" dirty="0"/>
        </a:p>
      </dsp:txBody>
      <dsp:txXfrm>
        <a:off x="5439" y="1407228"/>
        <a:ext cx="2268838" cy="1134419"/>
      </dsp:txXfrm>
    </dsp:sp>
    <dsp:sp modelId="{3D03C710-93A7-415A-BF3C-AFBAF88BA7B2}">
      <dsp:nvSpPr>
        <dsp:cNvPr id="0" name=""/>
        <dsp:cNvSpPr/>
      </dsp:nvSpPr>
      <dsp:spPr>
        <a:xfrm>
          <a:off x="2750733" y="1407228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800" kern="1200"/>
            <a:t>Kreativitet</a:t>
          </a:r>
          <a:endParaRPr lang="en-US" sz="3800" kern="1200"/>
        </a:p>
      </dsp:txBody>
      <dsp:txXfrm>
        <a:off x="2750733" y="1407228"/>
        <a:ext cx="2268838" cy="1134419"/>
      </dsp:txXfrm>
    </dsp:sp>
    <dsp:sp modelId="{F97562DA-3364-4441-9223-A1DCCF644154}">
      <dsp:nvSpPr>
        <dsp:cNvPr id="0" name=""/>
        <dsp:cNvSpPr/>
      </dsp:nvSpPr>
      <dsp:spPr>
        <a:xfrm>
          <a:off x="5496028" y="1407228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Kontekst</a:t>
          </a:r>
          <a:endParaRPr lang="en-US" sz="3800" kern="1200" dirty="0"/>
        </a:p>
      </dsp:txBody>
      <dsp:txXfrm>
        <a:off x="5496028" y="1407228"/>
        <a:ext cx="2268838" cy="1134419"/>
      </dsp:txXfrm>
    </dsp:sp>
    <dsp:sp modelId="{EE182551-DC78-4300-998C-CCB8B24C5385}">
      <dsp:nvSpPr>
        <dsp:cNvPr id="0" name=""/>
        <dsp:cNvSpPr/>
      </dsp:nvSpPr>
      <dsp:spPr>
        <a:xfrm>
          <a:off x="8241322" y="1407228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800" kern="1200" dirty="0"/>
            <a:t>Tar tid</a:t>
          </a:r>
          <a:endParaRPr lang="en-US" sz="3800" kern="1200" dirty="0"/>
        </a:p>
      </dsp:txBody>
      <dsp:txXfrm>
        <a:off x="8241322" y="1407228"/>
        <a:ext cx="2268838" cy="1134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40F0F-4CE1-4D5E-88AE-879E3E5D24B3}">
      <dsp:nvSpPr>
        <dsp:cNvPr id="0" name=""/>
        <dsp:cNvSpPr/>
      </dsp:nvSpPr>
      <dsp:spPr>
        <a:xfrm>
          <a:off x="682185" y="0"/>
          <a:ext cx="5536141" cy="5536141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DC419-4295-4D38-B02F-8984EE7CF671}">
      <dsp:nvSpPr>
        <dsp:cNvPr id="0" name=""/>
        <dsp:cNvSpPr/>
      </dsp:nvSpPr>
      <dsp:spPr>
        <a:xfrm>
          <a:off x="1208118" y="525933"/>
          <a:ext cx="2159094" cy="21590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400" kern="1200"/>
            <a:t>Opptrer tillitsfullt</a:t>
          </a:r>
          <a:endParaRPr lang="en-US" sz="3400" kern="1200"/>
        </a:p>
      </dsp:txBody>
      <dsp:txXfrm>
        <a:off x="1313516" y="631331"/>
        <a:ext cx="1948298" cy="1948298"/>
      </dsp:txXfrm>
    </dsp:sp>
    <dsp:sp modelId="{5B339AE7-AE84-4797-AD1C-FB2B88E1D3B3}">
      <dsp:nvSpPr>
        <dsp:cNvPr id="0" name=""/>
        <dsp:cNvSpPr/>
      </dsp:nvSpPr>
      <dsp:spPr>
        <a:xfrm>
          <a:off x="3533298" y="525933"/>
          <a:ext cx="2159094" cy="2159094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400" kern="1200"/>
            <a:t>Er til å stole på</a:t>
          </a:r>
          <a:endParaRPr lang="en-US" sz="3400" kern="1200"/>
        </a:p>
      </dsp:txBody>
      <dsp:txXfrm>
        <a:off x="3638696" y="631331"/>
        <a:ext cx="1948298" cy="1948298"/>
      </dsp:txXfrm>
    </dsp:sp>
    <dsp:sp modelId="{A966CE1B-6C53-42CC-A456-68EAF63863DB}">
      <dsp:nvSpPr>
        <dsp:cNvPr id="0" name=""/>
        <dsp:cNvSpPr/>
      </dsp:nvSpPr>
      <dsp:spPr>
        <a:xfrm>
          <a:off x="1208118" y="2851112"/>
          <a:ext cx="2159094" cy="2159094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400" kern="1200"/>
            <a:t>Viser respekt</a:t>
          </a:r>
          <a:endParaRPr lang="en-US" sz="3400" kern="1200"/>
        </a:p>
      </dsp:txBody>
      <dsp:txXfrm>
        <a:off x="1313516" y="2956510"/>
        <a:ext cx="1948298" cy="1948298"/>
      </dsp:txXfrm>
    </dsp:sp>
    <dsp:sp modelId="{68CD0B10-19B5-4A4B-B1AD-D1C841CBE772}">
      <dsp:nvSpPr>
        <dsp:cNvPr id="0" name=""/>
        <dsp:cNvSpPr/>
      </dsp:nvSpPr>
      <dsp:spPr>
        <a:xfrm>
          <a:off x="3533298" y="2851112"/>
          <a:ext cx="2159094" cy="2159094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400" kern="1200"/>
            <a:t>Viser omsorg</a:t>
          </a:r>
          <a:endParaRPr lang="en-US" sz="3400" kern="1200"/>
        </a:p>
      </dsp:txBody>
      <dsp:txXfrm>
        <a:off x="3638696" y="2956510"/>
        <a:ext cx="1948298" cy="1948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DD2C9-9B50-4B96-B152-A08278DB542D}">
      <dsp:nvSpPr>
        <dsp:cNvPr id="0" name=""/>
        <dsp:cNvSpPr/>
      </dsp:nvSpPr>
      <dsp:spPr>
        <a:xfrm>
          <a:off x="1283" y="806323"/>
          <a:ext cx="4672458" cy="23362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4800" kern="1200"/>
            <a:t>… finne ham der han er og begynne der...</a:t>
          </a:r>
          <a:endParaRPr lang="en-US" sz="4800" kern="1200"/>
        </a:p>
      </dsp:txBody>
      <dsp:txXfrm>
        <a:off x="69709" y="874749"/>
        <a:ext cx="4535606" cy="2199377"/>
      </dsp:txXfrm>
    </dsp:sp>
    <dsp:sp modelId="{47090935-9430-4DE9-9459-543AD9155DD1}">
      <dsp:nvSpPr>
        <dsp:cNvPr id="0" name=""/>
        <dsp:cNvSpPr/>
      </dsp:nvSpPr>
      <dsp:spPr>
        <a:xfrm>
          <a:off x="5841857" y="806323"/>
          <a:ext cx="4672458" cy="2336229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4800" kern="1200"/>
            <a:t>… først og fremst forstå det han forstår…</a:t>
          </a:r>
          <a:endParaRPr lang="en-US" sz="4800" kern="1200"/>
        </a:p>
      </dsp:txBody>
      <dsp:txXfrm>
        <a:off x="5910283" y="874749"/>
        <a:ext cx="4535606" cy="21993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F1923-EAD4-4297-BAE6-1F3A56A820D0}">
      <dsp:nvSpPr>
        <dsp:cNvPr id="0" name=""/>
        <dsp:cNvSpPr/>
      </dsp:nvSpPr>
      <dsp:spPr>
        <a:xfrm>
          <a:off x="1283" y="1323138"/>
          <a:ext cx="3003723" cy="15018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100" kern="1200"/>
            <a:t>Hvorfor motsetter den andre seg? </a:t>
          </a:r>
          <a:endParaRPr lang="en-US" sz="3100" kern="1200"/>
        </a:p>
      </dsp:txBody>
      <dsp:txXfrm>
        <a:off x="45271" y="1367126"/>
        <a:ext cx="2915747" cy="1413885"/>
      </dsp:txXfrm>
    </dsp:sp>
    <dsp:sp modelId="{6FAA1649-CFB5-4FCD-9824-C5FF370B70C1}">
      <dsp:nvSpPr>
        <dsp:cNvPr id="0" name=""/>
        <dsp:cNvSpPr/>
      </dsp:nvSpPr>
      <dsp:spPr>
        <a:xfrm>
          <a:off x="3755938" y="1323138"/>
          <a:ext cx="3003723" cy="1501861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100" kern="1200"/>
            <a:t>Hva forstår den andre?</a:t>
          </a:r>
          <a:endParaRPr lang="en-US" sz="3100" kern="1200"/>
        </a:p>
      </dsp:txBody>
      <dsp:txXfrm>
        <a:off x="3799926" y="1367126"/>
        <a:ext cx="2915747" cy="1413885"/>
      </dsp:txXfrm>
    </dsp:sp>
    <dsp:sp modelId="{401517AB-1425-4E90-85EC-A1E635BA479C}">
      <dsp:nvSpPr>
        <dsp:cNvPr id="0" name=""/>
        <dsp:cNvSpPr/>
      </dsp:nvSpPr>
      <dsp:spPr>
        <a:xfrm>
          <a:off x="7510592" y="1323138"/>
          <a:ext cx="3003723" cy="1501861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100" kern="1200"/>
            <a:t>Hvordan kan jeg forstå den andre?</a:t>
          </a:r>
          <a:endParaRPr lang="en-US" sz="3100" kern="1200"/>
        </a:p>
      </dsp:txBody>
      <dsp:txXfrm>
        <a:off x="7554580" y="1367126"/>
        <a:ext cx="2915747" cy="14138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9FBEC-6110-43BC-AE99-5113D72D0E41}">
      <dsp:nvSpPr>
        <dsp:cNvPr id="0" name=""/>
        <dsp:cNvSpPr/>
      </dsp:nvSpPr>
      <dsp:spPr>
        <a:xfrm>
          <a:off x="380489" y="0"/>
          <a:ext cx="5530735" cy="5530735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5F2767-8D0D-4AEB-BC73-76A8FE11D208}">
      <dsp:nvSpPr>
        <dsp:cNvPr id="0" name=""/>
        <dsp:cNvSpPr/>
      </dsp:nvSpPr>
      <dsp:spPr>
        <a:xfrm>
          <a:off x="905909" y="525419"/>
          <a:ext cx="2156986" cy="21569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Det enkelte helsepersonell?</a:t>
          </a:r>
          <a:endParaRPr lang="en-US" sz="2000" kern="1200" dirty="0"/>
        </a:p>
      </dsp:txBody>
      <dsp:txXfrm>
        <a:off x="1011204" y="630714"/>
        <a:ext cx="1946396" cy="1946396"/>
      </dsp:txXfrm>
    </dsp:sp>
    <dsp:sp modelId="{F81EF232-DE8A-4D4C-A867-9353EFF06162}">
      <dsp:nvSpPr>
        <dsp:cNvPr id="0" name=""/>
        <dsp:cNvSpPr/>
      </dsp:nvSpPr>
      <dsp:spPr>
        <a:xfrm>
          <a:off x="3228818" y="525419"/>
          <a:ext cx="2156986" cy="2156986"/>
        </a:xfrm>
        <a:prstGeom prst="round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Medpasienter?</a:t>
          </a:r>
          <a:endParaRPr lang="en-US" sz="2000" kern="1200" dirty="0"/>
        </a:p>
      </dsp:txBody>
      <dsp:txXfrm>
        <a:off x="3334113" y="630714"/>
        <a:ext cx="1946396" cy="1946396"/>
      </dsp:txXfrm>
    </dsp:sp>
    <dsp:sp modelId="{F2D39EC5-A49C-4BDD-969D-964936ED0552}">
      <dsp:nvSpPr>
        <dsp:cNvPr id="0" name=""/>
        <dsp:cNvSpPr/>
      </dsp:nvSpPr>
      <dsp:spPr>
        <a:xfrm>
          <a:off x="905909" y="2848328"/>
          <a:ext cx="2156986" cy="2156986"/>
        </a:xfrm>
        <a:prstGeom prst="round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Pårørende?</a:t>
          </a:r>
          <a:endParaRPr lang="en-US" sz="2000" kern="1200" dirty="0"/>
        </a:p>
      </dsp:txBody>
      <dsp:txXfrm>
        <a:off x="1011204" y="2953623"/>
        <a:ext cx="1946396" cy="1946396"/>
      </dsp:txXfrm>
    </dsp:sp>
    <dsp:sp modelId="{2F653977-3FD8-43D1-8AB9-4BFA9594733F}">
      <dsp:nvSpPr>
        <dsp:cNvPr id="0" name=""/>
        <dsp:cNvSpPr/>
      </dsp:nvSpPr>
      <dsp:spPr>
        <a:xfrm>
          <a:off x="3228818" y="2848328"/>
          <a:ext cx="2156986" cy="2156986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Systemet?</a:t>
          </a:r>
          <a:endParaRPr lang="en-US" sz="2000" kern="1200" dirty="0"/>
        </a:p>
      </dsp:txBody>
      <dsp:txXfrm>
        <a:off x="3334113" y="2953623"/>
        <a:ext cx="1946396" cy="1946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538952-01EA-2241-AA47-1762A0877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9EFC284-1915-6F30-807A-2A24CDC78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7761ABD-C11A-D4AF-EC57-0B33DC09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D1D132-E2C3-CAF1-6E92-8258D3D4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E78B8C3-5F35-4F89-BB73-6CFA7F50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109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7B9B9E-FD0D-F688-E352-896D5F7B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3CB1AFB-9F69-0F72-5BF5-757E61955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AAB436-4D11-3845-F36A-F2AB2141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207A417-7481-5972-0D01-826705EA3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384A0A-B978-0B38-DDF4-087DA875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90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31B08EE-4CDC-FE10-259D-FE7BE973C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34F0665-6E0A-283D-1155-7219D32C9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E90EF1-A16B-B593-418A-ADE370A1A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4370868-8BC4-2237-D412-937D812B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8973459-7349-81D8-32D1-4BAA4227F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441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54B926-146E-A143-AB46-3C2C3CFCF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06F8F6B-B987-8C64-1524-348320033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2EF6C80-C135-9166-76DA-2DB3FFAC7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EE1930-592D-BCDD-7E78-39B803D6B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FC811BB-4788-61D8-9B5F-3B92233FF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642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9BEB49-8B37-1C15-C252-1E82EF98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422E56D-D662-56C2-F011-EBB08DCE7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BDD8C2-7D5E-1DF1-3977-27894B12D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87D894-F06C-21C3-A694-8AEA503D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AAC92F-18E3-B328-F38B-CC4CCFC2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409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201D80-E23E-39CA-0067-3F57D170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446908-0C85-5811-02CB-345AD1955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FA7D9B0-01A4-8491-CEF2-2FE03CCF4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4D2682D-BE6B-2021-6802-CCE3A490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115CA9D-901B-DBF1-754F-08D914E2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4502B4F-7B39-9979-CF77-8DE019EF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303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07B0E8-9A67-C258-E81C-6A89DD5B8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37E5547-0784-8921-E89A-B063B72EE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9DDA991-94D9-CC0E-6324-AA6E27D3E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49F2E68-CFAB-CDDF-E9C5-26734C9D00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0647A1C-4372-C7BD-1A67-111E279FA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E8405ED-1BCD-C51E-64E8-7B770021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B12FE58-387B-8026-813C-7751973ED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D1C1A07-5675-814D-214F-779B08FB5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906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032E84-828F-3ACA-8389-CA1012362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E7F29F8-DD08-81D4-822A-2A99A8586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A6482D6-2812-CD6F-59B1-525C3F4B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D8395C9-DB9E-5B20-F895-2CB8859F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973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A4039F7-2FE3-9AC3-76C2-89B80334B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EFFCD79-A547-6C94-72C0-D129C8E2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4C46793-F728-AED6-4060-5052E782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601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A020BE-69A9-7DB4-D0D5-71185615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68E2E2-8657-5D1E-42F7-317934A1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40A23CB-E1A1-948B-F1CA-F5B5BE535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06732F6-9626-5A43-A858-54E67ED3D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4735A47-789D-8074-DE6E-A046AEA0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547A606-FDAD-925B-7829-02A420DF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254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DE3B31-5DCC-6919-0848-2642B0219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5B4955C5-7BB3-68C3-88AC-DAA3821649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25BA1AD-F815-3F8C-51D9-EAFEE6E63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5198BF-A9C8-1DEA-87D5-60735FD1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172A127-D929-91CB-1465-D0620A27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B565138-62AB-0174-93B6-DAA7896B0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428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42C9B97-38B3-CD65-A526-E58CC1FDF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A052D9F-95D6-27AA-C2FE-69192FE50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C14D47-20BF-78BB-AE2E-D96105B58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B73359-1869-4B15-892A-BE2539AB1530}" type="datetimeFigureOut">
              <a:rPr lang="nb-NO" smtClean="0"/>
              <a:t>10.04.2025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219B9E-9F67-AE65-E9BA-0C0B0C1CA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ADCA68-22E5-ADCD-5903-548004EB4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D527D1-0433-4A50-90BC-F271B147EE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211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2E212B3-D052-B7DC-FCFD-231324258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nb-NO" dirty="0" err="1"/>
              <a:t>Tillitskapende</a:t>
            </a:r>
            <a:r>
              <a:rPr lang="nb-NO" dirty="0"/>
              <a:t> arbeid i eldreomsorgen</a:t>
            </a:r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5AA8F0-6FD3-8C6B-2C93-95D50FF51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br>
              <a:rPr lang="nb-NO" dirty="0"/>
            </a:br>
            <a:r>
              <a:rPr lang="nb-NO" dirty="0"/>
              <a:t>Stein Erik Fæø</a:t>
            </a:r>
            <a:endParaRPr lang="nb-NO"/>
          </a:p>
          <a:p>
            <a:pPr algn="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197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3F6DE08-F24C-D020-FDB5-8940407DA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b-NO" sz="5400"/>
              <a:t>Å skape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9142C4D0-32AC-227D-8111-1E0F343CE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551622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587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C5A400A-EA76-C98F-6F8C-E3177D95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nb-NO" sz="5400" dirty="0"/>
              <a:t>Hvordan skaper man tillit?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C4065DDC-074D-8935-8581-8865B3EEFF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49012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8514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8A3EBA8-5BEF-BBB2-6BA1-98DFACC4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b-NO" sz="5400"/>
              <a:t>Kunsten å hjelpe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D18C4621-28C7-D885-3078-5691391B3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308440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662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11FD0E-2D27-4A5A-949D-222E61ECB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BC8109F-B452-45EE-8BB3-65433C03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42D1BC5-9DE1-09D7-F0F2-615AB2968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1225" y="279400"/>
            <a:ext cx="5362576" cy="1892300"/>
          </a:xfrm>
        </p:spPr>
        <p:txBody>
          <a:bodyPr>
            <a:normAutofit/>
          </a:bodyPr>
          <a:lstStyle/>
          <a:p>
            <a:r>
              <a:rPr lang="nb-NO" dirty="0"/>
              <a:t>Når den andre motsetter seg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132DFA0B-B68A-641A-7437-4D49DB7B97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530077"/>
              </p:ext>
            </p:extLst>
          </p:nvPr>
        </p:nvGraphicFramePr>
        <p:xfrm>
          <a:off x="838200" y="2028825"/>
          <a:ext cx="10515600" cy="4148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19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4F3E09-1A39-D40D-004B-2057E5DFD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469D78-7638-162A-5BF1-18257042C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358E6B-CD7B-E361-9C97-D1161D169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718A6B7-CC00-9939-281F-9AD232B0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nb-NO">
                <a:solidFill>
                  <a:srgbClr val="FFFFFF"/>
                </a:solidFill>
              </a:rPr>
              <a:t>Hvem trenger den andre å ha tillit til? 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9A611725-5E30-8678-6CC3-62AEF9621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5532065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5979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C6777B5-64F4-4200-B099-34168B69F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ender som holder hverandres hånd ledd og sammen satt sammen til å danne en sirkel">
            <a:extLst>
              <a:ext uri="{FF2B5EF4-FFF2-40B4-BE49-F238E27FC236}">
                <a16:creationId xmlns:a16="http://schemas.microsoft.com/office/drawing/2014/main" id="{2F7F8B73-FB2D-910B-2AFF-E2517A729A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5094"/>
          <a:stretch/>
        </p:blipFill>
        <p:spPr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sp>
        <p:nvSpPr>
          <p:cNvPr id="22" name="Rectangle 41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8350" cy="6038850"/>
          </a:xfrm>
          <a:custGeom>
            <a:avLst/>
            <a:gdLst>
              <a:gd name="connsiteX0" fmla="*/ 0 w 12192000"/>
              <a:gd name="connsiteY0" fmla="*/ 0 h 5835650"/>
              <a:gd name="connsiteX1" fmla="*/ 12192000 w 12192000"/>
              <a:gd name="connsiteY1" fmla="*/ 0 h 5835650"/>
              <a:gd name="connsiteX2" fmla="*/ 12192000 w 12192000"/>
              <a:gd name="connsiteY2" fmla="*/ 5835650 h 5835650"/>
              <a:gd name="connsiteX3" fmla="*/ 0 w 12192000"/>
              <a:gd name="connsiteY3" fmla="*/ 5835650 h 5835650"/>
              <a:gd name="connsiteX4" fmla="*/ 0 w 12192000"/>
              <a:gd name="connsiteY4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0 w 12198350"/>
              <a:gd name="connsiteY4" fmla="*/ 5835650 h 5835650"/>
              <a:gd name="connsiteX5" fmla="*/ 0 w 12198350"/>
              <a:gd name="connsiteY5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0 w 12198350"/>
              <a:gd name="connsiteY5" fmla="*/ 5835650 h 5835650"/>
              <a:gd name="connsiteX6" fmla="*/ 0 w 12198350"/>
              <a:gd name="connsiteY6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822450 w 12198350"/>
              <a:gd name="connsiteY5" fmla="*/ 58293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727200 w 12198350"/>
              <a:gd name="connsiteY5" fmla="*/ 54864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3854450 w 12198350"/>
              <a:gd name="connsiteY5" fmla="*/ 5695950 h 5835650"/>
              <a:gd name="connsiteX6" fmla="*/ 1727200 w 12198350"/>
              <a:gd name="connsiteY6" fmla="*/ 5486400 h 5835650"/>
              <a:gd name="connsiteX7" fmla="*/ 0 w 12198350"/>
              <a:gd name="connsiteY7" fmla="*/ 5835650 h 5835650"/>
              <a:gd name="connsiteX8" fmla="*/ 0 w 12198350"/>
              <a:gd name="connsiteY8" fmla="*/ 0 h 5835650"/>
              <a:gd name="connsiteX0" fmla="*/ 0 w 12198350"/>
              <a:gd name="connsiteY0" fmla="*/ 0 h 5842000"/>
              <a:gd name="connsiteX1" fmla="*/ 12192000 w 12198350"/>
              <a:gd name="connsiteY1" fmla="*/ 0 h 5842000"/>
              <a:gd name="connsiteX2" fmla="*/ 12198350 w 12198350"/>
              <a:gd name="connsiteY2" fmla="*/ 3505200 h 5842000"/>
              <a:gd name="connsiteX3" fmla="*/ 12192000 w 12198350"/>
              <a:gd name="connsiteY3" fmla="*/ 5835650 h 5842000"/>
              <a:gd name="connsiteX4" fmla="*/ 5060950 w 12198350"/>
              <a:gd name="connsiteY4" fmla="*/ 5835650 h 5842000"/>
              <a:gd name="connsiteX5" fmla="*/ 3663950 w 12198350"/>
              <a:gd name="connsiteY5" fmla="*/ 5842000 h 5842000"/>
              <a:gd name="connsiteX6" fmla="*/ 1727200 w 12198350"/>
              <a:gd name="connsiteY6" fmla="*/ 5486400 h 5842000"/>
              <a:gd name="connsiteX7" fmla="*/ 0 w 12198350"/>
              <a:gd name="connsiteY7" fmla="*/ 5835650 h 5842000"/>
              <a:gd name="connsiteX8" fmla="*/ 0 w 12198350"/>
              <a:gd name="connsiteY8" fmla="*/ 0 h 584200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4883150 w 12198350"/>
              <a:gd name="connsiteY4" fmla="*/ 5924550 h 5924550"/>
              <a:gd name="connsiteX5" fmla="*/ 3663950 w 12198350"/>
              <a:gd name="connsiteY5" fmla="*/ 5842000 h 5924550"/>
              <a:gd name="connsiteX6" fmla="*/ 1727200 w 12198350"/>
              <a:gd name="connsiteY6" fmla="*/ 5486400 h 5924550"/>
              <a:gd name="connsiteX7" fmla="*/ 0 w 12198350"/>
              <a:gd name="connsiteY7" fmla="*/ 5835650 h 5924550"/>
              <a:gd name="connsiteX8" fmla="*/ 0 w 12198350"/>
              <a:gd name="connsiteY8" fmla="*/ 0 h 592455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8318500 w 12198350"/>
              <a:gd name="connsiteY4" fmla="*/ 5867400 h 5924550"/>
              <a:gd name="connsiteX5" fmla="*/ 4883150 w 12198350"/>
              <a:gd name="connsiteY5" fmla="*/ 5924550 h 5924550"/>
              <a:gd name="connsiteX6" fmla="*/ 3663950 w 12198350"/>
              <a:gd name="connsiteY6" fmla="*/ 5842000 h 5924550"/>
              <a:gd name="connsiteX7" fmla="*/ 1727200 w 12198350"/>
              <a:gd name="connsiteY7" fmla="*/ 5486400 h 5924550"/>
              <a:gd name="connsiteX8" fmla="*/ 0 w 12198350"/>
              <a:gd name="connsiteY8" fmla="*/ 5835650 h 5924550"/>
              <a:gd name="connsiteX9" fmla="*/ 0 w 12198350"/>
              <a:gd name="connsiteY9" fmla="*/ 0 h 59245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9766300 w 12198350"/>
              <a:gd name="connsiteY4" fmla="*/ 59245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25525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8813800 w 12198350"/>
              <a:gd name="connsiteY3" fmla="*/ 57467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623550 w 12198350"/>
              <a:gd name="connsiteY3" fmla="*/ 48006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18540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766550 w 12198350"/>
              <a:gd name="connsiteY3" fmla="*/ 410845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8350" h="6038850">
                <a:moveTo>
                  <a:pt x="0" y="0"/>
                </a:moveTo>
                <a:lnTo>
                  <a:pt x="12192000" y="0"/>
                </a:lnTo>
                <a:cubicBezTo>
                  <a:pt x="12194117" y="1168400"/>
                  <a:pt x="12196233" y="2336800"/>
                  <a:pt x="12198350" y="3505200"/>
                </a:cubicBezTo>
                <a:cubicBezTo>
                  <a:pt x="11828992" y="3872442"/>
                  <a:pt x="11606741" y="4015317"/>
                  <a:pt x="11341100" y="4267200"/>
                </a:cubicBezTo>
                <a:cubicBezTo>
                  <a:pt x="11005609" y="4512733"/>
                  <a:pt x="10677525" y="4705350"/>
                  <a:pt x="10185400" y="4978400"/>
                </a:cubicBezTo>
                <a:cubicBezTo>
                  <a:pt x="9693275" y="5251450"/>
                  <a:pt x="9381067" y="5540375"/>
                  <a:pt x="8813800" y="5746750"/>
                </a:cubicBezTo>
                <a:lnTo>
                  <a:pt x="7219950" y="6038850"/>
                </a:lnTo>
                <a:lnTo>
                  <a:pt x="4883150" y="5924550"/>
                </a:lnTo>
                <a:lnTo>
                  <a:pt x="3663950" y="5842000"/>
                </a:lnTo>
                <a:lnTo>
                  <a:pt x="1727200" y="5486400"/>
                </a:lnTo>
                <a:lnTo>
                  <a:pt x="0" y="583565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0000">
                  <a:alpha val="60000"/>
                </a:srgbClr>
              </a:gs>
              <a:gs pos="100000">
                <a:srgbClr val="000000">
                  <a:alpha val="0"/>
                </a:srgbClr>
              </a:gs>
              <a:gs pos="68000">
                <a:srgbClr val="000000">
                  <a:alpha val="4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tel 1">
            <a:extLst>
              <a:ext uri="{FF2B5EF4-FFF2-40B4-BE49-F238E27FC236}">
                <a16:creationId xmlns:a16="http://schemas.microsoft.com/office/drawing/2014/main" id="{55B95400-4B3A-0C9D-524E-CE4CE777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20676"/>
            <a:ext cx="7021513" cy="230832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>
                <a:solidFill>
                  <a:srgbClr val="FFFFFF"/>
                </a:solidFill>
              </a:rPr>
              <a:t>Hvem trenger du å ha tillit til?</a:t>
            </a:r>
          </a:p>
        </p:txBody>
      </p:sp>
    </p:spTree>
    <p:extLst>
      <p:ext uri="{BB962C8B-B14F-4D97-AF65-F5344CB8AC3E}">
        <p14:creationId xmlns:p14="http://schemas.microsoft.com/office/powerpoint/2010/main" val="87681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47766EE-4192-4B2D-A5A0-F60F9A5F7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argerikt brettspill">
            <a:extLst>
              <a:ext uri="{FF2B5EF4-FFF2-40B4-BE49-F238E27FC236}">
                <a16:creationId xmlns:a16="http://schemas.microsoft.com/office/drawing/2014/main" id="{0F49A5A1-A171-B4EB-C037-E7C77119F5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1" b="1523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8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655438" y="838201"/>
            <a:ext cx="7098161" cy="4549051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2212E90-50CB-4A1F-FDC7-BFB7BA9AF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473" y="1924619"/>
            <a:ext cx="5541054" cy="165537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 err="1"/>
              <a:t>Hva</a:t>
            </a:r>
            <a:r>
              <a:rPr lang="en-US" dirty="0"/>
              <a:t> </a:t>
            </a:r>
            <a:r>
              <a:rPr lang="en-US" dirty="0" err="1"/>
              <a:t>står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spill?</a:t>
            </a:r>
          </a:p>
        </p:txBody>
      </p:sp>
    </p:spTree>
    <p:extLst>
      <p:ext uri="{BB962C8B-B14F-4D97-AF65-F5344CB8AC3E}">
        <p14:creationId xmlns:p14="http://schemas.microsoft.com/office/powerpoint/2010/main" val="2607227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ød leke-person foran to linjer med hvite tall">
            <a:extLst>
              <a:ext uri="{FF2B5EF4-FFF2-40B4-BE49-F238E27FC236}">
                <a16:creationId xmlns:a16="http://schemas.microsoft.com/office/drawing/2014/main" id="{26518F40-5E4D-22F6-DC2D-EEE87EEB5D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44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3934" y="1860919"/>
            <a:ext cx="4975280" cy="31086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A437F544-C1AC-C217-87CF-0491100A5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528" y="2299176"/>
            <a:ext cx="4131368" cy="15711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300" dirty="0" err="1"/>
              <a:t>Tillit</a:t>
            </a:r>
            <a:r>
              <a:rPr lang="en-US" sz="3300" dirty="0"/>
              <a:t> </a:t>
            </a:r>
            <a:r>
              <a:rPr lang="en-US" sz="3300" dirty="0" err="1"/>
              <a:t>skapes</a:t>
            </a:r>
            <a:r>
              <a:rPr lang="en-US" sz="3300" dirty="0"/>
              <a:t> (og </a:t>
            </a:r>
            <a:r>
              <a:rPr lang="en-US" sz="3300" dirty="0" err="1"/>
              <a:t>brytes</a:t>
            </a:r>
            <a:r>
              <a:rPr lang="en-US" sz="3300" dirty="0"/>
              <a:t> </a:t>
            </a:r>
            <a:r>
              <a:rPr lang="en-US" sz="3300" dirty="0" err="1"/>
              <a:t>ned</a:t>
            </a:r>
            <a:r>
              <a:rPr lang="en-US" sz="3300" dirty="0"/>
              <a:t>)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møtet</a:t>
            </a:r>
            <a:r>
              <a:rPr lang="en-US" sz="3300" dirty="0"/>
              <a:t> </a:t>
            </a:r>
            <a:r>
              <a:rPr lang="en-US" sz="3300" dirty="0" err="1"/>
              <a:t>mellom</a:t>
            </a:r>
            <a:r>
              <a:rPr lang="en-US" sz="3300" dirty="0"/>
              <a:t> </a:t>
            </a:r>
            <a:r>
              <a:rPr lang="en-US" sz="3300" dirty="0" err="1"/>
              <a:t>mennesker</a:t>
            </a:r>
            <a:endParaRPr lang="en-US" sz="33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3170" y="403477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970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3AC5CF8-833B-BA8B-2A9D-69A8FF28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Takk for meg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9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811E534-22F7-93CF-1580-7521F57B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Hva er greien med </a:t>
            </a:r>
            <a:r>
              <a:rPr lang="nb-NO" dirty="0" err="1">
                <a:solidFill>
                  <a:srgbClr val="FFFFFF"/>
                </a:solidFill>
              </a:rPr>
              <a:t>tillitskapende</a:t>
            </a:r>
            <a:r>
              <a:rPr lang="nb-NO" dirty="0">
                <a:solidFill>
                  <a:srgbClr val="FFFFFF"/>
                </a:solidFill>
              </a:rPr>
              <a:t> tiltak?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4956865-A9F9-6B77-D3A0-6A5D2A592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b="0" i="0" dirty="0" err="1">
                <a:solidFill>
                  <a:srgbClr val="FF0000"/>
                </a:solidFill>
                <a:effectLst/>
                <a:latin typeface="Helvetica Neue"/>
              </a:rPr>
              <a:t>tillitskapende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2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BE5C9-D1BA-5CD7-73F2-F1FF48574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A8788F-6115-139D-D330-B797E74B9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3C86EF0-A4DF-9A13-0051-56D6DA2EB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1E8661C-2816-CAC9-66A5-9B08B4890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Hvorfor heter det ikke?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FFB7FD6-4372-D445-CA15-DC00A8196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B15835-DF2A-D725-8443-3392D9B45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070C617-526F-A6CF-D49F-DF0F012C5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763B2E-4B43-0173-441E-6D026078B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b="0" i="0" dirty="0">
                <a:solidFill>
                  <a:srgbClr val="FF0000"/>
                </a:solidFill>
                <a:effectLst/>
                <a:latin typeface="Helvetica Neue"/>
              </a:rPr>
              <a:t>alternative?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D2685C23-A78C-B033-B311-565A8CE5F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D838EC0-A8BE-ECCB-0756-270268947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906CA5D-B678-B57D-A017-A92E03522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947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935C10-675E-CB9D-3B4D-846DC72D4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619E33-87D6-7DD1-16F7-C7582E329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CC38796-8BBC-4A45-D407-22F7EFA7D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056C2BF-10F5-040F-D86D-D89AB28C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Hvorfor heter det ikke?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7C68FED-67AD-CC7D-D7E8-6955F7480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E2448F1-0128-D3B3-8C86-18E52C648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CFBED7B-28F7-D679-F146-5F4C9C6F5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CB68C9-3923-E068-B654-4CE7CD869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dirty="0">
                <a:solidFill>
                  <a:srgbClr val="FF0000"/>
                </a:solidFill>
                <a:latin typeface="Helvetica Neue"/>
              </a:rPr>
              <a:t>mindre inngripende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00D0737-2966-74BA-778C-66159052A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B4D6B3-3666-4AF1-7137-EBEB6C34E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0E6EE34-EF89-84BC-6CB9-847E569F0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975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A97621-BAB7-1724-796F-469EE5E82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552185-E6D6-5B9D-3087-FBBF97D0B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D982A1-FB68-8B58-A2F7-140BB0F93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5CDC210-F812-8572-2931-DD87103EB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Hvorfor heter det ikke?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6534D1B-9DFF-3564-1228-AA992B7FC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2D59C-7368-2EE0-E252-0DE88CB994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96241A7-B840-BCFA-EE67-1F2D4C3C4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4282A9-8286-99E7-006E-1758B6166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dirty="0">
                <a:solidFill>
                  <a:srgbClr val="FF0000"/>
                </a:solidFill>
                <a:latin typeface="Helvetica Neue"/>
              </a:rPr>
              <a:t>overbevisende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CB60C47-C93B-43A8-8AC5-5BFB89FD4B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D1617CF-8D62-5FCF-70A4-B65476E9B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3073545-06C5-6007-3894-C2350F9B3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2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3A1B24-0F09-2321-8400-AC8B46F89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0FB177-98B8-75C0-690B-D1F14D45A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032897A-4363-42FD-5DF6-399F6270C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E17F3CF-6BE5-2AE5-0B9A-E03D91ACC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Hvorfor heter det ikke?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897ACF-E484-E1CE-6A12-B4666396B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F2CEAE7-8524-D9DB-3B1A-F64B854DA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105C9D8-8A10-E2E4-4C46-B9F6D58E0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448C33-7B6E-CB0A-91D7-562EAF103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dirty="0">
                <a:solidFill>
                  <a:srgbClr val="FF0000"/>
                </a:solidFill>
                <a:latin typeface="Helvetica Neue"/>
              </a:rPr>
              <a:t>forhandlende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B2AA866-5449-4834-E61F-23D352648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D399F5C-DA69-548F-4949-FD64D6945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C4C36EC-D692-CA62-5D32-FC062E0D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6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F9DF30-38A9-9FD9-7923-5463A76E7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AEFD9D-788D-BE39-7B4E-C62283B1C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27BFDF4-4EA7-EDE4-98A4-08D9C0D9D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06ED69E-48E9-F79B-41EC-C4F7836FE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Hvorfor heter det?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A45FD0-7F30-AAFA-A988-190EE06F1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F92DB05-0D58-439F-DC7C-CB69D5D17C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4E4CDC4-E2C9-7CCF-3ED6-0D503588F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A51D76-D030-AE91-F9CF-A47B73070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b="0" i="0" dirty="0">
                <a:effectLst/>
                <a:latin typeface="Helvetica Neue"/>
              </a:rPr>
              <a:t>«Før det kan ytes helsehjelp som pasienten motsetter seg, må </a:t>
            </a:r>
            <a:r>
              <a:rPr lang="nb-NO" sz="4000" b="0" i="0" dirty="0">
                <a:solidFill>
                  <a:srgbClr val="FF0000"/>
                </a:solidFill>
                <a:effectLst/>
                <a:latin typeface="Helvetica Neue"/>
              </a:rPr>
              <a:t>tillitsskapende</a:t>
            </a:r>
            <a:r>
              <a:rPr lang="nb-NO" sz="4000" dirty="0">
                <a:solidFill>
                  <a:srgbClr val="FF0000"/>
                </a:solidFill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tiltak</a:t>
            </a:r>
            <a:r>
              <a:rPr lang="nb-NO" b="0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nb-NO" b="0" i="0" dirty="0">
                <a:effectLst/>
                <a:latin typeface="Helvetica Neue"/>
              </a:rPr>
              <a:t>ha vært forsøkt, med mindre det er åpenbart formålsløst å prøve dette.</a:t>
            </a:r>
            <a:r>
              <a:rPr lang="nb-NO" dirty="0">
                <a:latin typeface="Helvetica Neue"/>
              </a:rPr>
              <a:t>»</a:t>
            </a:r>
          </a:p>
          <a:p>
            <a:pPr marL="0" indent="0" algn="r">
              <a:buNone/>
            </a:pPr>
            <a:r>
              <a:rPr lang="nb-NO" sz="1200" dirty="0">
                <a:latin typeface="Helvetica Neue"/>
              </a:rPr>
              <a:t>Pasientrettighetsloven §4A</a:t>
            </a:r>
            <a:endParaRPr lang="nb-NO" sz="12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7D834FE-D10F-1195-32E8-CC2633188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BA701F8-1B46-FC14-4BB3-35AF030D7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60BDEB2-8BFA-010B-1460-C99A60EA4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51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60A671-5E0E-4E31-9A92-06D9D4A44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62B1192-E6CF-DC0C-E676-FF5C622B9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AE23A5D-42DB-198D-B28C-4C06C5DBF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EF79E5F-528B-C545-CC6A-AF310CDF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Tillit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AF5155-BE06-45F9-0956-435F49453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22EEA4-5E6F-E57A-7BF0-54E5CDF9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6E78C2C-518A-3446-8EF7-1D4D6D37B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C2E1397-17A6-C771-1C70-6CA8346F4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dirty="0"/>
              <a:t>Å sette sin lit til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0" i="0" dirty="0">
                <a:solidFill>
                  <a:srgbClr val="11181C"/>
                </a:solidFill>
                <a:effectLst/>
                <a:latin typeface="Arial Unicode MS"/>
              </a:rPr>
              <a:t>Store norske ordbok: </a:t>
            </a:r>
          </a:p>
          <a:p>
            <a:pPr marL="0" indent="0">
              <a:buNone/>
            </a:pPr>
            <a:r>
              <a:rPr lang="nb-NO" dirty="0">
                <a:solidFill>
                  <a:srgbClr val="11181C"/>
                </a:solidFill>
                <a:latin typeface="Arial Unicode MS"/>
              </a:rPr>
              <a:t>F</a:t>
            </a:r>
            <a:r>
              <a:rPr lang="nb-NO" b="0" i="0" dirty="0">
                <a:solidFill>
                  <a:srgbClr val="11181C"/>
                </a:solidFill>
                <a:effectLst/>
                <a:latin typeface="Arial Unicode MS"/>
              </a:rPr>
              <a:t>orvissning om (en persons) egenskaper, evner til å mestre noe eller om at vedkommende er til å stole på</a:t>
            </a:r>
            <a:endParaRPr lang="nb-NO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4FABDB6-460E-FF8E-72AF-9D4C3E6C6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15468C3-8502-F66C-BD3A-9EF5FDB96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B730558-599A-82D2-31DE-31A9A10BF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17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61274-D02C-AF7F-6DA8-4BD117BAB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902FF81-9131-FAFA-9AE0-8815F263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rgbClr val="FFFFFF"/>
                </a:solidFill>
              </a:rPr>
              <a:t>Tillit</a:t>
            </a: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42F830-DEAA-9EF0-9179-293698219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b="0" i="0" dirty="0">
              <a:effectLst/>
              <a:latin typeface="Helvetica Neue"/>
            </a:endParaRPr>
          </a:p>
          <a:p>
            <a:pPr marL="0" indent="0">
              <a:buNone/>
            </a:pPr>
            <a:r>
              <a:rPr lang="nb-NO" dirty="0">
                <a:latin typeface="Helvetica Neue"/>
              </a:rPr>
              <a:t>Relasjonelt</a:t>
            </a: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dirty="0">
                <a:latin typeface="Helvetica Neue"/>
              </a:rPr>
              <a:t>Må fortjenes</a:t>
            </a:r>
          </a:p>
          <a:p>
            <a:pPr marL="0" indent="0">
              <a:buNone/>
            </a:pPr>
            <a:endParaRPr lang="nb-NO" dirty="0">
              <a:latin typeface="Helvetica Neue"/>
            </a:endParaRPr>
          </a:p>
          <a:p>
            <a:pPr marL="0" indent="0">
              <a:buNone/>
            </a:pPr>
            <a:r>
              <a:rPr lang="nb-NO" dirty="0">
                <a:latin typeface="Helvetica Neue"/>
              </a:rPr>
              <a:t>Må skapes</a:t>
            </a:r>
          </a:p>
          <a:p>
            <a:pPr marL="0" indent="0">
              <a:buNone/>
            </a:pPr>
            <a:endParaRPr lang="nb-NO" dirty="0"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4549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11816</TotalTime>
  <Words>383</Words>
  <Application>Microsoft Office PowerPoint</Application>
  <PresentationFormat>Widescreen</PresentationFormat>
  <Paragraphs>72</Paragraphs>
  <Slides>18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Arial Unicode MS</vt:lpstr>
      <vt:lpstr>Calibri</vt:lpstr>
      <vt:lpstr>Helvetica Neue</vt:lpstr>
      <vt:lpstr>Office-tema</vt:lpstr>
      <vt:lpstr>Tillitskapende arbeid i eldreomsorgen</vt:lpstr>
      <vt:lpstr>Hva er greien med tillitskapende tiltak? </vt:lpstr>
      <vt:lpstr>Hvorfor heter det ikke? </vt:lpstr>
      <vt:lpstr>Hvorfor heter det ikke? </vt:lpstr>
      <vt:lpstr>Hvorfor heter det ikke? </vt:lpstr>
      <vt:lpstr>Hvorfor heter det ikke? </vt:lpstr>
      <vt:lpstr>Hvorfor heter det?</vt:lpstr>
      <vt:lpstr>Tillit</vt:lpstr>
      <vt:lpstr>Tillit</vt:lpstr>
      <vt:lpstr>Å skape</vt:lpstr>
      <vt:lpstr>Hvordan skaper man tillit?</vt:lpstr>
      <vt:lpstr>Kunsten å hjelpe</vt:lpstr>
      <vt:lpstr>Når den andre motsetter seg</vt:lpstr>
      <vt:lpstr>Hvem trenger den andre å ha tillit til? </vt:lpstr>
      <vt:lpstr>Hvem trenger du å ha tillit til?</vt:lpstr>
      <vt:lpstr>Hva står på spill?</vt:lpstr>
      <vt:lpstr>Tillit skapes (og brytes ned) i møtet mellom mennesker</vt:lpstr>
      <vt:lpstr>Takk for meg</vt:lpstr>
    </vt:vector>
  </TitlesOfParts>
  <Company>Vid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Stein Erik Fæø</dc:creator>
  <cp:lastModifiedBy>Stein Erik Fæø</cp:lastModifiedBy>
  <cp:revision>2</cp:revision>
  <dcterms:created xsi:type="dcterms:W3CDTF">2025-04-10T12:14:44Z</dcterms:created>
  <dcterms:modified xsi:type="dcterms:W3CDTF">2025-04-18T17:10:56Z</dcterms:modified>
</cp:coreProperties>
</file>