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72" r:id="rId1"/>
  </p:sldMasterIdLst>
  <p:notesMasterIdLst>
    <p:notesMasterId r:id="rId33"/>
  </p:notesMasterIdLst>
  <p:sldIdLst>
    <p:sldId id="256" r:id="rId2"/>
    <p:sldId id="259" r:id="rId3"/>
    <p:sldId id="278" r:id="rId4"/>
    <p:sldId id="260" r:id="rId5"/>
    <p:sldId id="261" r:id="rId6"/>
    <p:sldId id="283" r:id="rId7"/>
    <p:sldId id="291" r:id="rId8"/>
    <p:sldId id="285" r:id="rId9"/>
    <p:sldId id="298" r:id="rId10"/>
    <p:sldId id="281" r:id="rId11"/>
    <p:sldId id="302" r:id="rId12"/>
    <p:sldId id="303" r:id="rId13"/>
    <p:sldId id="282" r:id="rId14"/>
    <p:sldId id="270" r:id="rId15"/>
    <p:sldId id="271" r:id="rId16"/>
    <p:sldId id="290" r:id="rId17"/>
    <p:sldId id="296" r:id="rId18"/>
    <p:sldId id="266" r:id="rId19"/>
    <p:sldId id="300" r:id="rId20"/>
    <p:sldId id="305" r:id="rId21"/>
    <p:sldId id="304" r:id="rId22"/>
    <p:sldId id="288" r:id="rId23"/>
    <p:sldId id="306" r:id="rId24"/>
    <p:sldId id="307" r:id="rId25"/>
    <p:sldId id="308" r:id="rId26"/>
    <p:sldId id="309" r:id="rId27"/>
    <p:sldId id="287" r:id="rId28"/>
    <p:sldId id="295" r:id="rId29"/>
    <p:sldId id="294" r:id="rId30"/>
    <p:sldId id="277" r:id="rId31"/>
    <p:sldId id="293" r:id="rId3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766" autoAdjust="0"/>
  </p:normalViewPr>
  <p:slideViewPr>
    <p:cSldViewPr snapToGrid="0">
      <p:cViewPr varScale="1">
        <p:scale>
          <a:sx n="119" d="100"/>
          <a:sy n="119" d="100"/>
        </p:scale>
        <p:origin x="1374" y="10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709cc7564b_2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1709cc7564b_2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e40628fb05_1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2e40628fb05_1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43B5F-D77F-369D-0E61-9ADE5B4AC66D}"/>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CA18EF5E-29DC-2A07-2930-622CE1EF34D8}"/>
              </a:ext>
            </a:extLst>
          </p:cNvPr>
          <p:cNvSpPr>
            <a:spLocks noGrp="1" noRot="1" noChangeAspect="1"/>
          </p:cNvSpPr>
          <p:nvPr>
            <p:ph type="sldImg"/>
          </p:nvPr>
        </p:nvSpPr>
        <p:spPr>
          <a:xfrm>
            <a:off x="381000" y="685800"/>
            <a:ext cx="6096000" cy="3429000"/>
          </a:xfrm>
        </p:spPr>
      </p:sp>
      <p:sp>
        <p:nvSpPr>
          <p:cNvPr id="3" name="Plassholder for notater 2">
            <a:extLst>
              <a:ext uri="{FF2B5EF4-FFF2-40B4-BE49-F238E27FC236}">
                <a16:creationId xmlns:a16="http://schemas.microsoft.com/office/drawing/2014/main" id="{75CF4A2D-C48E-047A-0A0F-3D0FB7C0B618}"/>
              </a:ext>
            </a:extLst>
          </p:cNvPr>
          <p:cNvSpPr>
            <a:spLocks noGrp="1"/>
          </p:cNvSpPr>
          <p:nvPr>
            <p:ph type="body" idx="1"/>
          </p:nvPr>
        </p:nvSpPr>
        <p:spPr/>
        <p:txBody>
          <a:bodyPr/>
          <a:lstStyle/>
          <a:p>
            <a:r>
              <a:rPr lang="nb-NO" dirty="0"/>
              <a:t>Forforståelse : Vi kommer uten fokus på deres begrensninger – vi ser hva de klarer og hvor mye de klarer, og personale (på sykehjem) har blitt overrasket flere ganger over hva deltakerne faktisk får til. </a:t>
            </a:r>
          </a:p>
          <a:p>
            <a:r>
              <a:rPr lang="nb-NO" dirty="0"/>
              <a:t>Mimikk </a:t>
            </a:r>
          </a:p>
          <a:p>
            <a:r>
              <a:rPr lang="nb-NO" dirty="0"/>
              <a:t>Smitte-effekt: aktivitetsvitenskapen – skaper sett med aktiviteter – ringvirkning </a:t>
            </a:r>
          </a:p>
        </p:txBody>
      </p:sp>
    </p:spTree>
    <p:extLst>
      <p:ext uri="{BB962C8B-B14F-4D97-AF65-F5344CB8AC3E}">
        <p14:creationId xmlns:p14="http://schemas.microsoft.com/office/powerpoint/2010/main" val="30503934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a:extLst>
            <a:ext uri="{FF2B5EF4-FFF2-40B4-BE49-F238E27FC236}">
              <a16:creationId xmlns:a16="http://schemas.microsoft.com/office/drawing/2014/main" id="{6B6A9BF9-801F-380E-A2FE-131C621E8C06}"/>
            </a:ext>
          </a:extLst>
        </p:cNvPr>
        <p:cNvGrpSpPr/>
        <p:nvPr/>
      </p:nvGrpSpPr>
      <p:grpSpPr>
        <a:xfrm>
          <a:off x="0" y="0"/>
          <a:ext cx="0" cy="0"/>
          <a:chOff x="0" y="0"/>
          <a:chExt cx="0" cy="0"/>
        </a:xfrm>
      </p:grpSpPr>
      <p:sp>
        <p:nvSpPr>
          <p:cNvPr id="246" name="Google Shape;246;g2e40628fb05_1_88:notes">
            <a:extLst>
              <a:ext uri="{FF2B5EF4-FFF2-40B4-BE49-F238E27FC236}">
                <a16:creationId xmlns:a16="http://schemas.microsoft.com/office/drawing/2014/main" id="{1EA63AA7-1B98-C9AF-1977-5B0F283DEB0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2e40628fb05_1_88:notes">
            <a:extLst>
              <a:ext uri="{FF2B5EF4-FFF2-40B4-BE49-F238E27FC236}">
                <a16:creationId xmlns:a16="http://schemas.microsoft.com/office/drawing/2014/main" id="{E6A4C837-40EC-AE87-08F3-BFAC37B5DF2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16248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9880855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e40628fb05_1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2e40628fb05_1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32b101bdf55_1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32b101bdf55_1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1709cc7564b_2_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1709cc7564b_2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32b101bdf55_1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32b101bdf55_1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r>
              <a:rPr lang="nb-NO" dirty="0"/>
              <a:t>Uhøytideligheten </a:t>
            </a:r>
          </a:p>
          <a:p>
            <a:r>
              <a:rPr lang="nb-NO" dirty="0"/>
              <a:t>Frisk pust </a:t>
            </a:r>
          </a:p>
        </p:txBody>
      </p:sp>
    </p:spTree>
    <p:extLst>
      <p:ext uri="{BB962C8B-B14F-4D97-AF65-F5344CB8AC3E}">
        <p14:creationId xmlns:p14="http://schemas.microsoft.com/office/powerpoint/2010/main" val="3876870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r>
              <a:rPr lang="nb-NO" dirty="0"/>
              <a:t>Ut over dette så har vi deltakere som har stiftet nyte relasjoner som også varer ut over våre aktiviteter; nye tur og cafe- venner </a:t>
            </a:r>
          </a:p>
        </p:txBody>
      </p:sp>
    </p:spTree>
    <p:extLst>
      <p:ext uri="{BB962C8B-B14F-4D97-AF65-F5344CB8AC3E}">
        <p14:creationId xmlns:p14="http://schemas.microsoft.com/office/powerpoint/2010/main" val="39087775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r>
              <a:rPr lang="nb-NO" dirty="0"/>
              <a:t>Forforståelse : Vi kommer uten fokus på deres begrensninger – vi ser hva de klarer og hvor mye de klarer, og personale (på sykehjem) har blitt overrasket flere ganger over hva deltakerne faktisk får til. </a:t>
            </a:r>
          </a:p>
          <a:p>
            <a:r>
              <a:rPr lang="nb-NO" dirty="0"/>
              <a:t>Mimikk </a:t>
            </a:r>
          </a:p>
          <a:p>
            <a:r>
              <a:rPr lang="nb-NO" dirty="0"/>
              <a:t>Smitte-effekt: aktivitetsvitenskapen – skaper sett med aktiviteter – ringvirkning </a:t>
            </a:r>
          </a:p>
        </p:txBody>
      </p:sp>
    </p:spTree>
    <p:extLst>
      <p:ext uri="{BB962C8B-B14F-4D97-AF65-F5344CB8AC3E}">
        <p14:creationId xmlns:p14="http://schemas.microsoft.com/office/powerpoint/2010/main" val="1336849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e40628fb05_1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2e40628fb05_1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2e40628fb05_1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2e40628fb05_1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3600"/>
              <a:buNone/>
              <a:defRPr sz="36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13" name="Google Shape;13;p2"/>
          <p:cNvPicPr preferRelativeResize="0"/>
          <p:nvPr/>
        </p:nvPicPr>
        <p:blipFill>
          <a:blip r:embed="rId2">
            <a:alphaModFix/>
          </a:blip>
          <a:stretch>
            <a:fillRect/>
          </a:stretch>
        </p:blipFill>
        <p:spPr>
          <a:xfrm>
            <a:off x="4143303" y="744563"/>
            <a:ext cx="857375" cy="523735"/>
          </a:xfrm>
          <a:prstGeom prst="rect">
            <a:avLst/>
          </a:prstGeom>
          <a:noFill/>
          <a:ln>
            <a:noFill/>
          </a:ln>
        </p:spPr>
      </p:pic>
      <p:pic>
        <p:nvPicPr>
          <p:cNvPr id="14" name="Google Shape;14;p2"/>
          <p:cNvPicPr preferRelativeResize="0"/>
          <p:nvPr/>
        </p:nvPicPr>
        <p:blipFill>
          <a:blip r:embed="rId3">
            <a:alphaModFix/>
          </a:blip>
          <a:stretch>
            <a:fillRect/>
          </a:stretch>
        </p:blipFill>
        <p:spPr>
          <a:xfrm>
            <a:off x="-12" y="3219450"/>
            <a:ext cx="9144000" cy="19240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2">
  <p:cSld name="MAIN_POINT_1">
    <p:bg>
      <p:bgPr>
        <a:solidFill>
          <a:srgbClr val="FBFEF6"/>
        </a:solidFill>
        <a:effectLst/>
      </p:bgPr>
    </p:bg>
    <p:spTree>
      <p:nvGrpSpPr>
        <p:cNvPr id="1" name="Shape 73"/>
        <p:cNvGrpSpPr/>
        <p:nvPr/>
      </p:nvGrpSpPr>
      <p:grpSpPr>
        <a:xfrm>
          <a:off x="0" y="0"/>
          <a:ext cx="0" cy="0"/>
          <a:chOff x="0" y="0"/>
          <a:chExt cx="0" cy="0"/>
        </a:xfrm>
      </p:grpSpPr>
      <p:pic>
        <p:nvPicPr>
          <p:cNvPr id="74" name="Google Shape;74;p14"/>
          <p:cNvPicPr preferRelativeResize="0"/>
          <p:nvPr/>
        </p:nvPicPr>
        <p:blipFill>
          <a:blip r:embed="rId2">
            <a:alphaModFix/>
          </a:blip>
          <a:stretch>
            <a:fillRect/>
          </a:stretch>
        </p:blipFill>
        <p:spPr>
          <a:xfrm>
            <a:off x="7248513" y="0"/>
            <a:ext cx="1895475" cy="5143500"/>
          </a:xfrm>
          <a:prstGeom prst="rect">
            <a:avLst/>
          </a:prstGeom>
          <a:noFill/>
          <a:ln>
            <a:noFill/>
          </a:ln>
        </p:spPr>
      </p:pic>
      <p:sp>
        <p:nvSpPr>
          <p:cNvPr id="75" name="Google Shape;75;p14"/>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76" name="Google Shape;76;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7" name="Google Shape;77;p14"/>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ain point3">
  <p:cSld name="MAIN_POINT_1_1">
    <p:bg>
      <p:bgPr>
        <a:solidFill>
          <a:srgbClr val="244B09"/>
        </a:solidFill>
        <a:effectLst/>
      </p:bgPr>
    </p:bg>
    <p:spTree>
      <p:nvGrpSpPr>
        <p:cNvPr id="1" name="Shape 78"/>
        <p:cNvGrpSpPr/>
        <p:nvPr/>
      </p:nvGrpSpPr>
      <p:grpSpPr>
        <a:xfrm>
          <a:off x="0" y="0"/>
          <a:ext cx="0" cy="0"/>
          <a:chOff x="0" y="0"/>
          <a:chExt cx="0" cy="0"/>
        </a:xfrm>
      </p:grpSpPr>
      <p:sp>
        <p:nvSpPr>
          <p:cNvPr id="79" name="Google Shape;79;p15"/>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2"/>
              </a:buClr>
              <a:buSzPts val="4800"/>
              <a:buNone/>
              <a:defRPr sz="4800">
                <a:solidFill>
                  <a:schemeClr val="lt2"/>
                </a:solidFill>
              </a:defRPr>
            </a:lvl1pPr>
            <a:lvl2pPr lvl="1" rtl="0">
              <a:spcBef>
                <a:spcPts val="0"/>
              </a:spcBef>
              <a:spcAft>
                <a:spcPts val="0"/>
              </a:spcAft>
              <a:buClr>
                <a:schemeClr val="lt2"/>
              </a:buClr>
              <a:buSzPts val="4800"/>
              <a:buNone/>
              <a:defRPr sz="4800">
                <a:solidFill>
                  <a:schemeClr val="lt2"/>
                </a:solidFill>
              </a:defRPr>
            </a:lvl2pPr>
            <a:lvl3pPr lvl="2" rtl="0">
              <a:spcBef>
                <a:spcPts val="0"/>
              </a:spcBef>
              <a:spcAft>
                <a:spcPts val="0"/>
              </a:spcAft>
              <a:buClr>
                <a:schemeClr val="lt2"/>
              </a:buClr>
              <a:buSzPts val="4800"/>
              <a:buNone/>
              <a:defRPr sz="4800">
                <a:solidFill>
                  <a:schemeClr val="lt2"/>
                </a:solidFill>
              </a:defRPr>
            </a:lvl3pPr>
            <a:lvl4pPr lvl="3" rtl="0">
              <a:spcBef>
                <a:spcPts val="0"/>
              </a:spcBef>
              <a:spcAft>
                <a:spcPts val="0"/>
              </a:spcAft>
              <a:buClr>
                <a:schemeClr val="lt2"/>
              </a:buClr>
              <a:buSzPts val="4800"/>
              <a:buNone/>
              <a:defRPr sz="4800">
                <a:solidFill>
                  <a:schemeClr val="lt2"/>
                </a:solidFill>
              </a:defRPr>
            </a:lvl4pPr>
            <a:lvl5pPr lvl="4" rtl="0">
              <a:spcBef>
                <a:spcPts val="0"/>
              </a:spcBef>
              <a:spcAft>
                <a:spcPts val="0"/>
              </a:spcAft>
              <a:buClr>
                <a:schemeClr val="lt2"/>
              </a:buClr>
              <a:buSzPts val="4800"/>
              <a:buNone/>
              <a:defRPr sz="4800">
                <a:solidFill>
                  <a:schemeClr val="lt2"/>
                </a:solidFill>
              </a:defRPr>
            </a:lvl5pPr>
            <a:lvl6pPr lvl="5" rtl="0">
              <a:spcBef>
                <a:spcPts val="0"/>
              </a:spcBef>
              <a:spcAft>
                <a:spcPts val="0"/>
              </a:spcAft>
              <a:buClr>
                <a:schemeClr val="lt2"/>
              </a:buClr>
              <a:buSzPts val="4800"/>
              <a:buNone/>
              <a:defRPr sz="4800">
                <a:solidFill>
                  <a:schemeClr val="lt2"/>
                </a:solidFill>
              </a:defRPr>
            </a:lvl6pPr>
            <a:lvl7pPr lvl="6" rtl="0">
              <a:spcBef>
                <a:spcPts val="0"/>
              </a:spcBef>
              <a:spcAft>
                <a:spcPts val="0"/>
              </a:spcAft>
              <a:buClr>
                <a:schemeClr val="lt2"/>
              </a:buClr>
              <a:buSzPts val="4800"/>
              <a:buNone/>
              <a:defRPr sz="4800">
                <a:solidFill>
                  <a:schemeClr val="lt2"/>
                </a:solidFill>
              </a:defRPr>
            </a:lvl7pPr>
            <a:lvl8pPr lvl="7" rtl="0">
              <a:spcBef>
                <a:spcPts val="0"/>
              </a:spcBef>
              <a:spcAft>
                <a:spcPts val="0"/>
              </a:spcAft>
              <a:buClr>
                <a:schemeClr val="lt2"/>
              </a:buClr>
              <a:buSzPts val="4800"/>
              <a:buNone/>
              <a:defRPr sz="4800">
                <a:solidFill>
                  <a:schemeClr val="lt2"/>
                </a:solidFill>
              </a:defRPr>
            </a:lvl8pPr>
            <a:lvl9pPr lvl="8" rtl="0">
              <a:spcBef>
                <a:spcPts val="0"/>
              </a:spcBef>
              <a:spcAft>
                <a:spcPts val="0"/>
              </a:spcAft>
              <a:buClr>
                <a:schemeClr val="lt2"/>
              </a:buClr>
              <a:buSzPts val="4800"/>
              <a:buNone/>
              <a:defRPr sz="4800">
                <a:solidFill>
                  <a:schemeClr val="lt2"/>
                </a:solidFill>
              </a:defRPr>
            </a:lvl9pPr>
          </a:lstStyle>
          <a:p>
            <a:endParaRPr/>
          </a:p>
        </p:txBody>
      </p:sp>
      <p:sp>
        <p:nvSpPr>
          <p:cNvPr id="80" name="Google Shape;80;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81" name="Google Shape;81;p15"/>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pic>
        <p:nvPicPr>
          <p:cNvPr id="82" name="Google Shape;82;p15"/>
          <p:cNvPicPr preferRelativeResize="0"/>
          <p:nvPr/>
        </p:nvPicPr>
        <p:blipFill>
          <a:blip r:embed="rId2">
            <a:alphaModFix/>
          </a:blip>
          <a:stretch>
            <a:fillRect/>
          </a:stretch>
        </p:blipFill>
        <p:spPr>
          <a:xfrm>
            <a:off x="7248513" y="0"/>
            <a:ext cx="1895475" cy="51435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rgbClr val="FBFEF6"/>
        </a:solidFill>
        <a:effectLst/>
      </p:bgPr>
    </p:bg>
    <p:spTree>
      <p:nvGrpSpPr>
        <p:cNvPr id="1" name="Shape 83"/>
        <p:cNvGrpSpPr/>
        <p:nvPr/>
      </p:nvGrpSpPr>
      <p:grpSpPr>
        <a:xfrm>
          <a:off x="0" y="0"/>
          <a:ext cx="0" cy="0"/>
          <a:chOff x="0" y="0"/>
          <a:chExt cx="0" cy="0"/>
        </a:xfrm>
      </p:grpSpPr>
      <p:sp>
        <p:nvSpPr>
          <p:cNvPr id="84" name="Google Shape;84;p16"/>
          <p:cNvSpPr>
            <a:spLocks noGrp="1"/>
          </p:cNvSpPr>
          <p:nvPr>
            <p:ph type="pic" idx="2"/>
          </p:nvPr>
        </p:nvSpPr>
        <p:spPr>
          <a:xfrm>
            <a:off x="4905675" y="0"/>
            <a:ext cx="4238400" cy="5143500"/>
          </a:xfrm>
          <a:prstGeom prst="rect">
            <a:avLst/>
          </a:prstGeom>
          <a:noFill/>
          <a:ln>
            <a:noFill/>
          </a:ln>
        </p:spPr>
      </p:sp>
      <p:sp>
        <p:nvSpPr>
          <p:cNvPr id="85" name="Google Shape;85;p16"/>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spcBef>
                <a:spcPts val="0"/>
              </a:spcBef>
              <a:spcAft>
                <a:spcPts val="0"/>
              </a:spcAft>
              <a:buSzPts val="3600"/>
              <a:buNone/>
              <a:defRPr sz="36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6" name="Google Shape;86;p16"/>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7" name="Google Shape;87;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88" name="Google Shape;88;p16"/>
          <p:cNvPicPr preferRelativeResize="0"/>
          <p:nvPr/>
        </p:nvPicPr>
        <p:blipFill>
          <a:blip r:embed="rId2">
            <a:alphaModFix/>
          </a:blip>
          <a:stretch>
            <a:fillRect/>
          </a:stretch>
        </p:blipFill>
        <p:spPr>
          <a:xfrm>
            <a:off x="425978" y="4354663"/>
            <a:ext cx="857375" cy="523735"/>
          </a:xfrm>
          <a:prstGeom prst="rect">
            <a:avLst/>
          </a:prstGeom>
          <a:noFill/>
          <a:ln>
            <a:noFill/>
          </a:ln>
        </p:spPr>
      </p:pic>
      <p:pic>
        <p:nvPicPr>
          <p:cNvPr id="89" name="Google Shape;89;p16"/>
          <p:cNvPicPr preferRelativeResize="0"/>
          <p:nvPr/>
        </p:nvPicPr>
        <p:blipFill>
          <a:blip r:embed="rId3">
            <a:alphaModFix/>
          </a:blip>
          <a:stretch>
            <a:fillRect/>
          </a:stretch>
        </p:blipFill>
        <p:spPr>
          <a:xfrm>
            <a:off x="4238316" y="0"/>
            <a:ext cx="667368" cy="5143501"/>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2">
  <p:cSld name="SECTION_TITLE_AND_DESCRIPTION_1">
    <p:bg>
      <p:bgPr>
        <a:solidFill>
          <a:srgbClr val="244B09"/>
        </a:solidFill>
        <a:effectLst/>
      </p:bgPr>
    </p:bg>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lt2"/>
              </a:buClr>
              <a:buSzPts val="3600"/>
              <a:buNone/>
              <a:defRPr sz="3600">
                <a:solidFill>
                  <a:schemeClr val="lt2"/>
                </a:solidFill>
              </a:defRPr>
            </a:lvl1pPr>
            <a:lvl2pPr lvl="1" algn="ctr" rtl="0">
              <a:spcBef>
                <a:spcPts val="0"/>
              </a:spcBef>
              <a:spcAft>
                <a:spcPts val="0"/>
              </a:spcAft>
              <a:buClr>
                <a:schemeClr val="lt2"/>
              </a:buClr>
              <a:buSzPts val="4200"/>
              <a:buNone/>
              <a:defRPr sz="4200">
                <a:solidFill>
                  <a:schemeClr val="lt2"/>
                </a:solidFill>
              </a:defRPr>
            </a:lvl2pPr>
            <a:lvl3pPr lvl="2" algn="ctr" rtl="0">
              <a:spcBef>
                <a:spcPts val="0"/>
              </a:spcBef>
              <a:spcAft>
                <a:spcPts val="0"/>
              </a:spcAft>
              <a:buClr>
                <a:schemeClr val="lt2"/>
              </a:buClr>
              <a:buSzPts val="4200"/>
              <a:buNone/>
              <a:defRPr sz="4200">
                <a:solidFill>
                  <a:schemeClr val="lt2"/>
                </a:solidFill>
              </a:defRPr>
            </a:lvl3pPr>
            <a:lvl4pPr lvl="3" algn="ctr" rtl="0">
              <a:spcBef>
                <a:spcPts val="0"/>
              </a:spcBef>
              <a:spcAft>
                <a:spcPts val="0"/>
              </a:spcAft>
              <a:buClr>
                <a:schemeClr val="lt2"/>
              </a:buClr>
              <a:buSzPts val="4200"/>
              <a:buNone/>
              <a:defRPr sz="4200">
                <a:solidFill>
                  <a:schemeClr val="lt2"/>
                </a:solidFill>
              </a:defRPr>
            </a:lvl4pPr>
            <a:lvl5pPr lvl="4" algn="ctr" rtl="0">
              <a:spcBef>
                <a:spcPts val="0"/>
              </a:spcBef>
              <a:spcAft>
                <a:spcPts val="0"/>
              </a:spcAft>
              <a:buClr>
                <a:schemeClr val="lt2"/>
              </a:buClr>
              <a:buSzPts val="4200"/>
              <a:buNone/>
              <a:defRPr sz="4200">
                <a:solidFill>
                  <a:schemeClr val="lt2"/>
                </a:solidFill>
              </a:defRPr>
            </a:lvl5pPr>
            <a:lvl6pPr lvl="5" algn="ctr" rtl="0">
              <a:spcBef>
                <a:spcPts val="0"/>
              </a:spcBef>
              <a:spcAft>
                <a:spcPts val="0"/>
              </a:spcAft>
              <a:buClr>
                <a:schemeClr val="lt2"/>
              </a:buClr>
              <a:buSzPts val="4200"/>
              <a:buNone/>
              <a:defRPr sz="4200">
                <a:solidFill>
                  <a:schemeClr val="lt2"/>
                </a:solidFill>
              </a:defRPr>
            </a:lvl6pPr>
            <a:lvl7pPr lvl="6" algn="ctr" rtl="0">
              <a:spcBef>
                <a:spcPts val="0"/>
              </a:spcBef>
              <a:spcAft>
                <a:spcPts val="0"/>
              </a:spcAft>
              <a:buClr>
                <a:schemeClr val="lt2"/>
              </a:buClr>
              <a:buSzPts val="4200"/>
              <a:buNone/>
              <a:defRPr sz="4200">
                <a:solidFill>
                  <a:schemeClr val="lt2"/>
                </a:solidFill>
              </a:defRPr>
            </a:lvl7pPr>
            <a:lvl8pPr lvl="7" algn="ctr" rtl="0">
              <a:spcBef>
                <a:spcPts val="0"/>
              </a:spcBef>
              <a:spcAft>
                <a:spcPts val="0"/>
              </a:spcAft>
              <a:buClr>
                <a:schemeClr val="lt2"/>
              </a:buClr>
              <a:buSzPts val="4200"/>
              <a:buNone/>
              <a:defRPr sz="4200">
                <a:solidFill>
                  <a:schemeClr val="lt2"/>
                </a:solidFill>
              </a:defRPr>
            </a:lvl8pPr>
            <a:lvl9pPr lvl="8" algn="ctr" rtl="0">
              <a:spcBef>
                <a:spcPts val="0"/>
              </a:spcBef>
              <a:spcAft>
                <a:spcPts val="0"/>
              </a:spcAft>
              <a:buClr>
                <a:schemeClr val="lt2"/>
              </a:buClr>
              <a:buSzPts val="4200"/>
              <a:buNone/>
              <a:defRPr sz="4200">
                <a:solidFill>
                  <a:schemeClr val="lt2"/>
                </a:solidFill>
              </a:defRPr>
            </a:lvl9pPr>
          </a:lstStyle>
          <a:p>
            <a:endParaRPr/>
          </a:p>
        </p:txBody>
      </p:sp>
      <p:sp>
        <p:nvSpPr>
          <p:cNvPr id="92" name="Google Shape;92;p17"/>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lt2"/>
              </a:buClr>
              <a:buSzPts val="1600"/>
              <a:buNone/>
              <a:defRPr sz="1600">
                <a:solidFill>
                  <a:schemeClr val="lt2"/>
                </a:solidFill>
              </a:defRPr>
            </a:lvl1pPr>
            <a:lvl2pPr lvl="1" algn="ctr" rtl="0">
              <a:lnSpc>
                <a:spcPct val="100000"/>
              </a:lnSpc>
              <a:spcBef>
                <a:spcPts val="0"/>
              </a:spcBef>
              <a:spcAft>
                <a:spcPts val="0"/>
              </a:spcAft>
              <a:buClr>
                <a:schemeClr val="lt2"/>
              </a:buClr>
              <a:buSzPts val="2100"/>
              <a:buNone/>
              <a:defRPr sz="2100">
                <a:solidFill>
                  <a:schemeClr val="lt2"/>
                </a:solidFill>
              </a:defRPr>
            </a:lvl2pPr>
            <a:lvl3pPr lvl="2" algn="ctr" rtl="0">
              <a:lnSpc>
                <a:spcPct val="100000"/>
              </a:lnSpc>
              <a:spcBef>
                <a:spcPts val="0"/>
              </a:spcBef>
              <a:spcAft>
                <a:spcPts val="0"/>
              </a:spcAft>
              <a:buClr>
                <a:schemeClr val="lt2"/>
              </a:buClr>
              <a:buSzPts val="2100"/>
              <a:buNone/>
              <a:defRPr sz="2100">
                <a:solidFill>
                  <a:schemeClr val="lt2"/>
                </a:solidFill>
              </a:defRPr>
            </a:lvl3pPr>
            <a:lvl4pPr lvl="3" algn="ctr" rtl="0">
              <a:lnSpc>
                <a:spcPct val="100000"/>
              </a:lnSpc>
              <a:spcBef>
                <a:spcPts val="0"/>
              </a:spcBef>
              <a:spcAft>
                <a:spcPts val="0"/>
              </a:spcAft>
              <a:buClr>
                <a:schemeClr val="lt2"/>
              </a:buClr>
              <a:buSzPts val="2100"/>
              <a:buNone/>
              <a:defRPr sz="2100">
                <a:solidFill>
                  <a:schemeClr val="lt2"/>
                </a:solidFill>
              </a:defRPr>
            </a:lvl4pPr>
            <a:lvl5pPr lvl="4" algn="ctr" rtl="0">
              <a:lnSpc>
                <a:spcPct val="100000"/>
              </a:lnSpc>
              <a:spcBef>
                <a:spcPts val="0"/>
              </a:spcBef>
              <a:spcAft>
                <a:spcPts val="0"/>
              </a:spcAft>
              <a:buClr>
                <a:schemeClr val="lt2"/>
              </a:buClr>
              <a:buSzPts val="2100"/>
              <a:buNone/>
              <a:defRPr sz="2100">
                <a:solidFill>
                  <a:schemeClr val="lt2"/>
                </a:solidFill>
              </a:defRPr>
            </a:lvl5pPr>
            <a:lvl6pPr lvl="5" algn="ctr" rtl="0">
              <a:lnSpc>
                <a:spcPct val="100000"/>
              </a:lnSpc>
              <a:spcBef>
                <a:spcPts val="0"/>
              </a:spcBef>
              <a:spcAft>
                <a:spcPts val="0"/>
              </a:spcAft>
              <a:buClr>
                <a:schemeClr val="lt2"/>
              </a:buClr>
              <a:buSzPts val="2100"/>
              <a:buNone/>
              <a:defRPr sz="2100">
                <a:solidFill>
                  <a:schemeClr val="lt2"/>
                </a:solidFill>
              </a:defRPr>
            </a:lvl6pPr>
            <a:lvl7pPr lvl="6" algn="ctr" rtl="0">
              <a:lnSpc>
                <a:spcPct val="100000"/>
              </a:lnSpc>
              <a:spcBef>
                <a:spcPts val="0"/>
              </a:spcBef>
              <a:spcAft>
                <a:spcPts val="0"/>
              </a:spcAft>
              <a:buClr>
                <a:schemeClr val="lt2"/>
              </a:buClr>
              <a:buSzPts val="2100"/>
              <a:buNone/>
              <a:defRPr sz="2100">
                <a:solidFill>
                  <a:schemeClr val="lt2"/>
                </a:solidFill>
              </a:defRPr>
            </a:lvl7pPr>
            <a:lvl8pPr lvl="7" algn="ctr" rtl="0">
              <a:lnSpc>
                <a:spcPct val="100000"/>
              </a:lnSpc>
              <a:spcBef>
                <a:spcPts val="0"/>
              </a:spcBef>
              <a:spcAft>
                <a:spcPts val="0"/>
              </a:spcAft>
              <a:buClr>
                <a:schemeClr val="lt2"/>
              </a:buClr>
              <a:buSzPts val="2100"/>
              <a:buNone/>
              <a:defRPr sz="2100">
                <a:solidFill>
                  <a:schemeClr val="lt2"/>
                </a:solidFill>
              </a:defRPr>
            </a:lvl8pPr>
            <a:lvl9pPr lvl="8" algn="ctr" rtl="0">
              <a:lnSpc>
                <a:spcPct val="100000"/>
              </a:lnSpc>
              <a:spcBef>
                <a:spcPts val="0"/>
              </a:spcBef>
              <a:spcAft>
                <a:spcPts val="0"/>
              </a:spcAft>
              <a:buClr>
                <a:schemeClr val="lt2"/>
              </a:buClr>
              <a:buSzPts val="2100"/>
              <a:buNone/>
              <a:defRPr sz="2100">
                <a:solidFill>
                  <a:schemeClr val="lt2"/>
                </a:solidFill>
              </a:defRPr>
            </a:lvl9pPr>
          </a:lstStyle>
          <a:p>
            <a:endParaRPr/>
          </a:p>
        </p:txBody>
      </p:sp>
      <p:sp>
        <p:nvSpPr>
          <p:cNvPr id="93" name="Google Shape;93;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94" name="Google Shape;94;p17"/>
          <p:cNvPicPr preferRelativeResize="0"/>
          <p:nvPr/>
        </p:nvPicPr>
        <p:blipFill rotWithShape="1">
          <a:blip r:embed="rId2">
            <a:alphaModFix/>
          </a:blip>
          <a:srcRect/>
          <a:stretch/>
        </p:blipFill>
        <p:spPr>
          <a:xfrm>
            <a:off x="4238316" y="0"/>
            <a:ext cx="667368" cy="5143501"/>
          </a:xfrm>
          <a:prstGeom prst="rect">
            <a:avLst/>
          </a:prstGeom>
          <a:noFill/>
          <a:ln>
            <a:noFill/>
          </a:ln>
        </p:spPr>
      </p:pic>
      <p:pic>
        <p:nvPicPr>
          <p:cNvPr id="95" name="Google Shape;95;p17"/>
          <p:cNvPicPr preferRelativeResize="0"/>
          <p:nvPr/>
        </p:nvPicPr>
        <p:blipFill>
          <a:blip r:embed="rId3">
            <a:alphaModFix/>
          </a:blip>
          <a:stretch>
            <a:fillRect/>
          </a:stretch>
        </p:blipFill>
        <p:spPr>
          <a:xfrm>
            <a:off x="425978" y="4354663"/>
            <a:ext cx="857375" cy="523735"/>
          </a:xfrm>
          <a:prstGeom prst="rect">
            <a:avLst/>
          </a:prstGeom>
          <a:noFill/>
          <a:ln>
            <a:noFill/>
          </a:ln>
        </p:spPr>
      </p:pic>
      <p:sp>
        <p:nvSpPr>
          <p:cNvPr id="96" name="Google Shape;96;p17"/>
          <p:cNvSpPr>
            <a:spLocks noGrp="1"/>
          </p:cNvSpPr>
          <p:nvPr>
            <p:ph type="pic" idx="2"/>
          </p:nvPr>
        </p:nvSpPr>
        <p:spPr>
          <a:xfrm>
            <a:off x="4905675" y="0"/>
            <a:ext cx="4238400" cy="5143500"/>
          </a:xfrm>
          <a:prstGeom prst="rect">
            <a:avLst/>
          </a:prstGeom>
          <a:no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body and image">
  <p:cSld name="TITLE_AND_BODY_2">
    <p:spTree>
      <p:nvGrpSpPr>
        <p:cNvPr id="1" name="Shape 97"/>
        <p:cNvGrpSpPr/>
        <p:nvPr/>
      </p:nvGrpSpPr>
      <p:grpSpPr>
        <a:xfrm>
          <a:off x="0" y="0"/>
          <a:ext cx="0" cy="0"/>
          <a:chOff x="0" y="0"/>
          <a:chExt cx="0" cy="0"/>
        </a:xfrm>
      </p:grpSpPr>
      <p:sp>
        <p:nvSpPr>
          <p:cNvPr id="98" name="Google Shape;98;p18"/>
          <p:cNvSpPr txBox="1">
            <a:spLocks noGrp="1"/>
          </p:cNvSpPr>
          <p:nvPr>
            <p:ph type="title"/>
          </p:nvPr>
        </p:nvSpPr>
        <p:spPr>
          <a:xfrm>
            <a:off x="311700" y="445025"/>
            <a:ext cx="47685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18"/>
          <p:cNvSpPr txBox="1">
            <a:spLocks noGrp="1"/>
          </p:cNvSpPr>
          <p:nvPr>
            <p:ph type="body" idx="1"/>
          </p:nvPr>
        </p:nvSpPr>
        <p:spPr>
          <a:xfrm>
            <a:off x="311700" y="1152475"/>
            <a:ext cx="4768500" cy="30549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AutoNum type="arabicPeriod"/>
              <a:defRPr/>
            </a:lvl1pPr>
            <a:lvl2pPr marL="914400" lvl="1" indent="-317500" rtl="0">
              <a:spcBef>
                <a:spcPts val="0"/>
              </a:spcBef>
              <a:spcAft>
                <a:spcPts val="0"/>
              </a:spcAft>
              <a:buSzPts val="1400"/>
              <a:buAutoNum type="alphaLcPeriod"/>
              <a:defRPr/>
            </a:lvl2pPr>
            <a:lvl3pPr marL="1371600" lvl="2" indent="-317500" rtl="0">
              <a:spcBef>
                <a:spcPts val="0"/>
              </a:spcBef>
              <a:spcAft>
                <a:spcPts val="0"/>
              </a:spcAft>
              <a:buSzPts val="1400"/>
              <a:buAutoNum type="romanLcPeriod"/>
              <a:defRPr/>
            </a:lvl3pPr>
            <a:lvl4pPr marL="1828800" lvl="3" indent="-317500" rtl="0">
              <a:spcBef>
                <a:spcPts val="0"/>
              </a:spcBef>
              <a:spcAft>
                <a:spcPts val="0"/>
              </a:spcAft>
              <a:buSzPts val="1400"/>
              <a:buAutoNum type="arabicPeriod"/>
              <a:defRPr/>
            </a:lvl4pPr>
            <a:lvl5pPr marL="2286000" lvl="4" indent="-317500" rtl="0">
              <a:spcBef>
                <a:spcPts val="0"/>
              </a:spcBef>
              <a:spcAft>
                <a:spcPts val="0"/>
              </a:spcAft>
              <a:buSzPts val="1400"/>
              <a:buAutoNum type="alphaLcPeriod"/>
              <a:defRPr/>
            </a:lvl5pPr>
            <a:lvl6pPr marL="2743200" lvl="5" indent="-317500" rtl="0">
              <a:spcBef>
                <a:spcPts val="0"/>
              </a:spcBef>
              <a:spcAft>
                <a:spcPts val="0"/>
              </a:spcAft>
              <a:buSzPts val="1400"/>
              <a:buAutoNum type="romanLcPeriod"/>
              <a:defRPr/>
            </a:lvl6pPr>
            <a:lvl7pPr marL="3200400" lvl="6" indent="-317500" rtl="0">
              <a:spcBef>
                <a:spcPts val="0"/>
              </a:spcBef>
              <a:spcAft>
                <a:spcPts val="0"/>
              </a:spcAft>
              <a:buSzPts val="1400"/>
              <a:buAutoNum type="arabicPeriod"/>
              <a:defRPr/>
            </a:lvl7pPr>
            <a:lvl8pPr marL="3657600" lvl="7" indent="-317500" rtl="0">
              <a:spcBef>
                <a:spcPts val="0"/>
              </a:spcBef>
              <a:spcAft>
                <a:spcPts val="0"/>
              </a:spcAft>
              <a:buSzPts val="1400"/>
              <a:buAutoNum type="alphaLcPeriod"/>
              <a:defRPr/>
            </a:lvl8pPr>
            <a:lvl9pPr marL="4114800" lvl="8" indent="-317500" rtl="0">
              <a:spcBef>
                <a:spcPts val="0"/>
              </a:spcBef>
              <a:spcAft>
                <a:spcPts val="0"/>
              </a:spcAft>
              <a:buSzPts val="1400"/>
              <a:buAutoNum type="romanLcPeriod"/>
              <a:defRPr/>
            </a:lvl9pPr>
          </a:lstStyle>
          <a:p>
            <a:endParaRPr/>
          </a:p>
        </p:txBody>
      </p:sp>
      <p:sp>
        <p:nvSpPr>
          <p:cNvPr id="100" name="Google Shape;100;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101" name="Google Shape;101;p18"/>
          <p:cNvPicPr preferRelativeResize="0"/>
          <p:nvPr/>
        </p:nvPicPr>
        <p:blipFill>
          <a:blip r:embed="rId2">
            <a:alphaModFix/>
          </a:blip>
          <a:stretch>
            <a:fillRect/>
          </a:stretch>
        </p:blipFill>
        <p:spPr>
          <a:xfrm>
            <a:off x="425978" y="4354663"/>
            <a:ext cx="857375" cy="523735"/>
          </a:xfrm>
          <a:prstGeom prst="rect">
            <a:avLst/>
          </a:prstGeom>
          <a:noFill/>
          <a:ln>
            <a:noFill/>
          </a:ln>
        </p:spPr>
      </p:pic>
      <p:sp>
        <p:nvSpPr>
          <p:cNvPr id="102" name="Google Shape;102;p18"/>
          <p:cNvSpPr>
            <a:spLocks noGrp="1"/>
          </p:cNvSpPr>
          <p:nvPr>
            <p:ph type="pic" idx="2"/>
          </p:nvPr>
        </p:nvSpPr>
        <p:spPr>
          <a:xfrm>
            <a:off x="5389350" y="0"/>
            <a:ext cx="3754800" cy="5143500"/>
          </a:xfrm>
          <a:prstGeom prst="rect">
            <a:avLst/>
          </a:prstGeom>
          <a:no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2">
  <p:cSld name="CAPTION_ONLY_1">
    <p:bg>
      <p:bgPr>
        <a:solidFill>
          <a:srgbClr val="244B09"/>
        </a:solidFill>
        <a:effectLst/>
      </p:bgPr>
    </p:bg>
    <p:spTree>
      <p:nvGrpSpPr>
        <p:cNvPr id="1" name="Shape 112"/>
        <p:cNvGrpSpPr/>
        <p:nvPr/>
      </p:nvGrpSpPr>
      <p:grpSpPr>
        <a:xfrm>
          <a:off x="0" y="0"/>
          <a:ext cx="0" cy="0"/>
          <a:chOff x="0" y="0"/>
          <a:chExt cx="0" cy="0"/>
        </a:xfrm>
      </p:grpSpPr>
      <p:sp>
        <p:nvSpPr>
          <p:cNvPr id="113" name="Google Shape;113;p21"/>
          <p:cNvSpPr txBox="1">
            <a:spLocks noGrp="1"/>
          </p:cNvSpPr>
          <p:nvPr>
            <p:ph type="body" idx="1"/>
          </p:nvPr>
        </p:nvSpPr>
        <p:spPr>
          <a:xfrm>
            <a:off x="311700" y="2571750"/>
            <a:ext cx="5998800" cy="2263800"/>
          </a:xfrm>
          <a:prstGeom prst="rect">
            <a:avLst/>
          </a:prstGeom>
        </p:spPr>
        <p:txBody>
          <a:bodyPr spcFirstLastPara="1" wrap="square" lIns="91425" tIns="91425" rIns="91425" bIns="91425" anchor="b" anchorCtr="0">
            <a:noAutofit/>
          </a:bodyPr>
          <a:lstStyle>
            <a:lvl1pPr marL="457200" lvl="0" indent="-228600" rtl="0">
              <a:lnSpc>
                <a:spcPct val="115000"/>
              </a:lnSpc>
              <a:spcBef>
                <a:spcPts val="0"/>
              </a:spcBef>
              <a:spcAft>
                <a:spcPts val="0"/>
              </a:spcAft>
              <a:buClr>
                <a:schemeClr val="lt2"/>
              </a:buClr>
              <a:buSzPts val="2800"/>
              <a:buNone/>
              <a:defRPr sz="2800">
                <a:solidFill>
                  <a:schemeClr val="lt2"/>
                </a:solidFill>
              </a:defRPr>
            </a:lvl1pPr>
          </a:lstStyle>
          <a:p>
            <a:endParaRPr/>
          </a:p>
        </p:txBody>
      </p:sp>
      <p:sp>
        <p:nvSpPr>
          <p:cNvPr id="114" name="Google Shape;114;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rgbClr val="FBFEF6"/>
                </a:solidFill>
              </a:defRPr>
            </a:lvl1pPr>
            <a:lvl2pPr lvl="1" rtl="0">
              <a:buNone/>
              <a:defRPr>
                <a:solidFill>
                  <a:srgbClr val="FBFEF6"/>
                </a:solidFill>
              </a:defRPr>
            </a:lvl2pPr>
            <a:lvl3pPr lvl="2" rtl="0">
              <a:buNone/>
              <a:defRPr>
                <a:solidFill>
                  <a:srgbClr val="FBFEF6"/>
                </a:solidFill>
              </a:defRPr>
            </a:lvl3pPr>
            <a:lvl4pPr lvl="3" rtl="0">
              <a:buNone/>
              <a:defRPr>
                <a:solidFill>
                  <a:srgbClr val="FBFEF6"/>
                </a:solidFill>
              </a:defRPr>
            </a:lvl4pPr>
            <a:lvl5pPr lvl="4" rtl="0">
              <a:buNone/>
              <a:defRPr>
                <a:solidFill>
                  <a:srgbClr val="FBFEF6"/>
                </a:solidFill>
              </a:defRPr>
            </a:lvl5pPr>
            <a:lvl6pPr lvl="5" rtl="0">
              <a:buNone/>
              <a:defRPr>
                <a:solidFill>
                  <a:srgbClr val="FBFEF6"/>
                </a:solidFill>
              </a:defRPr>
            </a:lvl6pPr>
            <a:lvl7pPr lvl="6" rtl="0">
              <a:buNone/>
              <a:defRPr>
                <a:solidFill>
                  <a:srgbClr val="FBFEF6"/>
                </a:solidFill>
              </a:defRPr>
            </a:lvl7pPr>
            <a:lvl8pPr lvl="7" rtl="0">
              <a:buNone/>
              <a:defRPr>
                <a:solidFill>
                  <a:srgbClr val="FBFEF6"/>
                </a:solidFill>
              </a:defRPr>
            </a:lvl8pPr>
            <a:lvl9pPr lvl="8" rtl="0">
              <a:buNone/>
              <a:defRPr>
                <a:solidFill>
                  <a:srgbClr val="FBFEF6"/>
                </a:solidFill>
              </a:defRPr>
            </a:lvl9pPr>
          </a:lstStyle>
          <a:p>
            <a:pPr marL="0" lvl="0" indent="0" algn="r" rtl="0">
              <a:spcBef>
                <a:spcPts val="0"/>
              </a:spcBef>
              <a:spcAft>
                <a:spcPts val="0"/>
              </a:spcAft>
              <a:buNone/>
            </a:pPr>
            <a:fld id="{00000000-1234-1234-1234-123412341234}" type="slidenum">
              <a:rPr lang="en"/>
              <a:t>‹#›</a:t>
            </a:fld>
            <a:endParaRPr/>
          </a:p>
        </p:txBody>
      </p:sp>
      <p:pic>
        <p:nvPicPr>
          <p:cNvPr id="115" name="Google Shape;115;p21"/>
          <p:cNvPicPr preferRelativeResize="0"/>
          <p:nvPr/>
        </p:nvPicPr>
        <p:blipFill rotWithShape="1">
          <a:blip r:embed="rId2">
            <a:alphaModFix/>
          </a:blip>
          <a:srcRect/>
          <a:stretch/>
        </p:blipFill>
        <p:spPr>
          <a:xfrm rot="10800000" flipH="1">
            <a:off x="-12" y="0"/>
            <a:ext cx="9144000" cy="192405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2">
  <p:cSld name="BIG_NUMBER_1">
    <p:bg>
      <p:bgPr>
        <a:solidFill>
          <a:schemeClr val="lt1"/>
        </a:solidFill>
        <a:effectLst/>
      </p:bgPr>
    </p:bg>
    <p:spTree>
      <p:nvGrpSpPr>
        <p:cNvPr id="1" name="Shape 123"/>
        <p:cNvGrpSpPr/>
        <p:nvPr/>
      </p:nvGrpSpPr>
      <p:grpSpPr>
        <a:xfrm>
          <a:off x="0" y="0"/>
          <a:ext cx="0" cy="0"/>
          <a:chOff x="0" y="0"/>
          <a:chExt cx="0" cy="0"/>
        </a:xfrm>
      </p:grpSpPr>
      <p:sp>
        <p:nvSpPr>
          <p:cNvPr id="124" name="Google Shape;124;p2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25" name="Google Shape;125;p23"/>
          <p:cNvSpPr txBox="1">
            <a:spLocks noGrp="1"/>
          </p:cNvSpPr>
          <p:nvPr>
            <p:ph type="body" idx="1"/>
          </p:nvPr>
        </p:nvSpPr>
        <p:spPr>
          <a:xfrm>
            <a:off x="1509775" y="3152225"/>
            <a:ext cx="61245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126" name="Google Shape;126;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127" name="Google Shape;127;p23"/>
          <p:cNvPicPr preferRelativeResize="0"/>
          <p:nvPr/>
        </p:nvPicPr>
        <p:blipFill>
          <a:blip r:embed="rId2">
            <a:alphaModFix/>
          </a:blip>
          <a:stretch>
            <a:fillRect/>
          </a:stretch>
        </p:blipFill>
        <p:spPr>
          <a:xfrm>
            <a:off x="4143303" y="744563"/>
            <a:ext cx="857375" cy="523735"/>
          </a:xfrm>
          <a:prstGeom prst="rect">
            <a:avLst/>
          </a:prstGeom>
          <a:noFill/>
          <a:ln>
            <a:noFill/>
          </a:ln>
        </p:spPr>
      </p:pic>
      <p:pic>
        <p:nvPicPr>
          <p:cNvPr id="128" name="Google Shape;128;p23"/>
          <p:cNvPicPr preferRelativeResize="0"/>
          <p:nvPr/>
        </p:nvPicPr>
        <p:blipFill>
          <a:blip r:embed="rId3">
            <a:alphaModFix/>
          </a:blip>
          <a:stretch>
            <a:fillRect/>
          </a:stretch>
        </p:blipFill>
        <p:spPr>
          <a:xfrm>
            <a:off x="8042846" y="0"/>
            <a:ext cx="1101157" cy="5143501"/>
          </a:xfrm>
          <a:prstGeom prst="rect">
            <a:avLst/>
          </a:prstGeom>
          <a:noFill/>
          <a:ln>
            <a:noFill/>
          </a:ln>
        </p:spPr>
      </p:pic>
      <p:pic>
        <p:nvPicPr>
          <p:cNvPr id="129" name="Google Shape;129;p23"/>
          <p:cNvPicPr preferRelativeResize="0"/>
          <p:nvPr/>
        </p:nvPicPr>
        <p:blipFill>
          <a:blip r:embed="rId4">
            <a:alphaModFix/>
          </a:blip>
          <a:stretch>
            <a:fillRect/>
          </a:stretch>
        </p:blipFill>
        <p:spPr>
          <a:xfrm flipH="1">
            <a:off x="-12" y="0"/>
            <a:ext cx="1895475" cy="51435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1 1">
  <p:cSld name="BIG_NUMBER_1_1">
    <p:bg>
      <p:bgPr>
        <a:solidFill>
          <a:srgbClr val="244B09"/>
        </a:solidFill>
        <a:effectLst/>
      </p:bgPr>
    </p:bg>
    <p:spTree>
      <p:nvGrpSpPr>
        <p:cNvPr id="1" name="Shape 130"/>
        <p:cNvGrpSpPr/>
        <p:nvPr/>
      </p:nvGrpSpPr>
      <p:grpSpPr>
        <a:xfrm>
          <a:off x="0" y="0"/>
          <a:ext cx="0" cy="0"/>
          <a:chOff x="0" y="0"/>
          <a:chExt cx="0" cy="0"/>
        </a:xfrm>
      </p:grpSpPr>
      <p:sp>
        <p:nvSpPr>
          <p:cNvPr id="131" name="Google Shape;131;p24"/>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chemeClr val="lt2"/>
              </a:buClr>
              <a:buSzPts val="12000"/>
              <a:buNone/>
              <a:defRPr sz="12000">
                <a:solidFill>
                  <a:schemeClr val="lt2"/>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32" name="Google Shape;132;p24"/>
          <p:cNvSpPr txBox="1">
            <a:spLocks noGrp="1"/>
          </p:cNvSpPr>
          <p:nvPr>
            <p:ph type="body" idx="1"/>
          </p:nvPr>
        </p:nvSpPr>
        <p:spPr>
          <a:xfrm>
            <a:off x="1492725" y="3152225"/>
            <a:ext cx="61587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Clr>
                <a:schemeClr val="lt2"/>
              </a:buClr>
              <a:buSzPts val="1800"/>
              <a:buChar char="●"/>
              <a:defRPr>
                <a:solidFill>
                  <a:schemeClr val="lt2"/>
                </a:solidFill>
              </a:defRPr>
            </a:lvl1pPr>
            <a:lvl2pPr marL="914400" lvl="1" indent="-317500" algn="ctr" rtl="0">
              <a:spcBef>
                <a:spcPts val="0"/>
              </a:spcBef>
              <a:spcAft>
                <a:spcPts val="0"/>
              </a:spcAft>
              <a:buClr>
                <a:schemeClr val="lt2"/>
              </a:buClr>
              <a:buSzPts val="1400"/>
              <a:buChar char="○"/>
              <a:defRPr>
                <a:solidFill>
                  <a:schemeClr val="lt2"/>
                </a:solidFill>
              </a:defRPr>
            </a:lvl2pPr>
            <a:lvl3pPr marL="1371600" lvl="2" indent="-317500" algn="ctr" rtl="0">
              <a:spcBef>
                <a:spcPts val="0"/>
              </a:spcBef>
              <a:spcAft>
                <a:spcPts val="0"/>
              </a:spcAft>
              <a:buClr>
                <a:schemeClr val="lt2"/>
              </a:buClr>
              <a:buSzPts val="1400"/>
              <a:buChar char="■"/>
              <a:defRPr>
                <a:solidFill>
                  <a:schemeClr val="lt2"/>
                </a:solidFill>
              </a:defRPr>
            </a:lvl3pPr>
            <a:lvl4pPr marL="1828800" lvl="3" indent="-317500" algn="ctr" rtl="0">
              <a:spcBef>
                <a:spcPts val="0"/>
              </a:spcBef>
              <a:spcAft>
                <a:spcPts val="0"/>
              </a:spcAft>
              <a:buClr>
                <a:schemeClr val="lt2"/>
              </a:buClr>
              <a:buSzPts val="1400"/>
              <a:buChar char="●"/>
              <a:defRPr>
                <a:solidFill>
                  <a:schemeClr val="lt2"/>
                </a:solidFill>
              </a:defRPr>
            </a:lvl4pPr>
            <a:lvl5pPr marL="2286000" lvl="4" indent="-317500" algn="ctr" rtl="0">
              <a:spcBef>
                <a:spcPts val="0"/>
              </a:spcBef>
              <a:spcAft>
                <a:spcPts val="0"/>
              </a:spcAft>
              <a:buClr>
                <a:schemeClr val="lt2"/>
              </a:buClr>
              <a:buSzPts val="1400"/>
              <a:buChar char="○"/>
              <a:defRPr>
                <a:solidFill>
                  <a:schemeClr val="lt2"/>
                </a:solidFill>
              </a:defRPr>
            </a:lvl5pPr>
            <a:lvl6pPr marL="2743200" lvl="5" indent="-317500" algn="ctr" rtl="0">
              <a:spcBef>
                <a:spcPts val="0"/>
              </a:spcBef>
              <a:spcAft>
                <a:spcPts val="0"/>
              </a:spcAft>
              <a:buClr>
                <a:schemeClr val="lt2"/>
              </a:buClr>
              <a:buSzPts val="1400"/>
              <a:buChar char="■"/>
              <a:defRPr>
                <a:solidFill>
                  <a:schemeClr val="lt2"/>
                </a:solidFill>
              </a:defRPr>
            </a:lvl6pPr>
            <a:lvl7pPr marL="3200400" lvl="6" indent="-317500" algn="ctr" rtl="0">
              <a:spcBef>
                <a:spcPts val="0"/>
              </a:spcBef>
              <a:spcAft>
                <a:spcPts val="0"/>
              </a:spcAft>
              <a:buClr>
                <a:schemeClr val="lt2"/>
              </a:buClr>
              <a:buSzPts val="1400"/>
              <a:buChar char="●"/>
              <a:defRPr>
                <a:solidFill>
                  <a:schemeClr val="lt2"/>
                </a:solidFill>
              </a:defRPr>
            </a:lvl7pPr>
            <a:lvl8pPr marL="3657600" lvl="7" indent="-317500" algn="ctr" rtl="0">
              <a:spcBef>
                <a:spcPts val="0"/>
              </a:spcBef>
              <a:spcAft>
                <a:spcPts val="0"/>
              </a:spcAft>
              <a:buClr>
                <a:schemeClr val="lt2"/>
              </a:buClr>
              <a:buSzPts val="1400"/>
              <a:buChar char="○"/>
              <a:defRPr>
                <a:solidFill>
                  <a:schemeClr val="lt2"/>
                </a:solidFill>
              </a:defRPr>
            </a:lvl8pPr>
            <a:lvl9pPr marL="4114800" lvl="8" indent="-317500" algn="ctr" rtl="0">
              <a:spcBef>
                <a:spcPts val="0"/>
              </a:spcBef>
              <a:spcAft>
                <a:spcPts val="0"/>
              </a:spcAft>
              <a:buClr>
                <a:schemeClr val="lt2"/>
              </a:buClr>
              <a:buSzPts val="1400"/>
              <a:buChar char="■"/>
              <a:defRPr>
                <a:solidFill>
                  <a:schemeClr val="lt2"/>
                </a:solidFill>
              </a:defRPr>
            </a:lvl9pPr>
          </a:lstStyle>
          <a:p>
            <a:endParaRPr/>
          </a:p>
        </p:txBody>
      </p:sp>
      <p:sp>
        <p:nvSpPr>
          <p:cNvPr id="133" name="Google Shape;133;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134" name="Google Shape;134;p24"/>
          <p:cNvPicPr preferRelativeResize="0"/>
          <p:nvPr/>
        </p:nvPicPr>
        <p:blipFill>
          <a:blip r:embed="rId2">
            <a:alphaModFix/>
          </a:blip>
          <a:stretch>
            <a:fillRect/>
          </a:stretch>
        </p:blipFill>
        <p:spPr>
          <a:xfrm>
            <a:off x="7248513" y="0"/>
            <a:ext cx="1895475" cy="51435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5"/>
        <p:cNvGrpSpPr/>
        <p:nvPr/>
      </p:nvGrpSpPr>
      <p:grpSpPr>
        <a:xfrm>
          <a:off x="0" y="0"/>
          <a:ext cx="0" cy="0"/>
          <a:chOff x="0" y="0"/>
          <a:chExt cx="0" cy="0"/>
        </a:xfrm>
      </p:grpSpPr>
      <p:sp>
        <p:nvSpPr>
          <p:cNvPr id="136" name="Google Shape;136;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137" name="Google Shape;137;p25"/>
          <p:cNvPicPr preferRelativeResize="0"/>
          <p:nvPr/>
        </p:nvPicPr>
        <p:blipFill>
          <a:blip r:embed="rId2">
            <a:alphaModFix/>
          </a:blip>
          <a:stretch>
            <a:fillRect/>
          </a:stretch>
        </p:blipFill>
        <p:spPr>
          <a:xfrm>
            <a:off x="425978" y="4354663"/>
            <a:ext cx="857375" cy="52373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2">
  <p:cSld name="TITLE_1">
    <p:bg>
      <p:bgPr>
        <a:solidFill>
          <a:srgbClr val="FBFEF6"/>
        </a:solidFill>
        <a:effectLst/>
      </p:bgPr>
    </p:bg>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3600"/>
              <a:buNone/>
              <a:defRPr sz="36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7" name="Google Shape;17;p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18" name="Google Shape;18;p3"/>
          <p:cNvPicPr preferRelativeResize="0"/>
          <p:nvPr/>
        </p:nvPicPr>
        <p:blipFill>
          <a:blip r:embed="rId2">
            <a:alphaModFix/>
          </a:blip>
          <a:stretch>
            <a:fillRect/>
          </a:stretch>
        </p:blipFill>
        <p:spPr>
          <a:xfrm>
            <a:off x="-12" y="3219450"/>
            <a:ext cx="9144000" cy="1924050"/>
          </a:xfrm>
          <a:prstGeom prst="rect">
            <a:avLst/>
          </a:prstGeom>
          <a:noFill/>
          <a:ln>
            <a:noFill/>
          </a:ln>
        </p:spPr>
      </p:pic>
      <p:pic>
        <p:nvPicPr>
          <p:cNvPr id="19" name="Google Shape;19;p3"/>
          <p:cNvPicPr preferRelativeResize="0"/>
          <p:nvPr/>
        </p:nvPicPr>
        <p:blipFill>
          <a:blip r:embed="rId3">
            <a:alphaModFix/>
          </a:blip>
          <a:stretch>
            <a:fillRect/>
          </a:stretch>
        </p:blipFill>
        <p:spPr>
          <a:xfrm>
            <a:off x="4143303" y="744563"/>
            <a:ext cx="857375" cy="52373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3">
  <p:cSld name="TITLE_1_1">
    <p:bg>
      <p:bgPr>
        <a:solidFill>
          <a:srgbClr val="244B09"/>
        </a:solidFill>
        <a:effectLst/>
      </p:bgPr>
    </p:bg>
    <p:spTree>
      <p:nvGrpSpPr>
        <p:cNvPr id="1" name="Shape 20"/>
        <p:cNvGrpSpPr/>
        <p:nvPr/>
      </p:nvGrpSpPr>
      <p:grpSpPr>
        <a:xfrm>
          <a:off x="0" y="0"/>
          <a:ext cx="0" cy="0"/>
          <a:chOff x="0" y="0"/>
          <a:chExt cx="0" cy="0"/>
        </a:xfrm>
      </p:grpSpPr>
      <p:sp>
        <p:nvSpPr>
          <p:cNvPr id="21" name="Google Shape;21;p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chemeClr val="lt2"/>
              </a:buClr>
              <a:buSzPts val="3600"/>
              <a:buNone/>
              <a:defRPr sz="3600">
                <a:solidFill>
                  <a:schemeClr val="lt2"/>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2" name="Google Shape;22;p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lt2"/>
              </a:buClr>
              <a:buSzPts val="1600"/>
              <a:buNone/>
              <a:defRPr sz="1600">
                <a:solidFill>
                  <a:schemeClr val="lt2"/>
                </a:solidFill>
              </a:defRPr>
            </a:lvl1pPr>
            <a:lvl2pPr lvl="1" algn="ctr">
              <a:lnSpc>
                <a:spcPct val="100000"/>
              </a:lnSpc>
              <a:spcBef>
                <a:spcPts val="0"/>
              </a:spcBef>
              <a:spcAft>
                <a:spcPts val="0"/>
              </a:spcAft>
              <a:buClr>
                <a:schemeClr val="lt2"/>
              </a:buClr>
              <a:buSzPts val="2800"/>
              <a:buNone/>
              <a:defRPr sz="2800">
                <a:solidFill>
                  <a:schemeClr val="lt2"/>
                </a:solidFill>
              </a:defRPr>
            </a:lvl2pPr>
            <a:lvl3pPr lvl="2" algn="ctr">
              <a:lnSpc>
                <a:spcPct val="100000"/>
              </a:lnSpc>
              <a:spcBef>
                <a:spcPts val="0"/>
              </a:spcBef>
              <a:spcAft>
                <a:spcPts val="0"/>
              </a:spcAft>
              <a:buClr>
                <a:schemeClr val="lt2"/>
              </a:buClr>
              <a:buSzPts val="2800"/>
              <a:buNone/>
              <a:defRPr sz="2800">
                <a:solidFill>
                  <a:schemeClr val="lt2"/>
                </a:solidFill>
              </a:defRPr>
            </a:lvl3pPr>
            <a:lvl4pPr lvl="3" algn="ctr">
              <a:lnSpc>
                <a:spcPct val="100000"/>
              </a:lnSpc>
              <a:spcBef>
                <a:spcPts val="0"/>
              </a:spcBef>
              <a:spcAft>
                <a:spcPts val="0"/>
              </a:spcAft>
              <a:buClr>
                <a:schemeClr val="lt2"/>
              </a:buClr>
              <a:buSzPts val="2800"/>
              <a:buNone/>
              <a:defRPr sz="2800">
                <a:solidFill>
                  <a:schemeClr val="lt2"/>
                </a:solidFill>
              </a:defRPr>
            </a:lvl4pPr>
            <a:lvl5pPr lvl="4" algn="ctr">
              <a:lnSpc>
                <a:spcPct val="100000"/>
              </a:lnSpc>
              <a:spcBef>
                <a:spcPts val="0"/>
              </a:spcBef>
              <a:spcAft>
                <a:spcPts val="0"/>
              </a:spcAft>
              <a:buClr>
                <a:schemeClr val="lt2"/>
              </a:buClr>
              <a:buSzPts val="2800"/>
              <a:buNone/>
              <a:defRPr sz="2800">
                <a:solidFill>
                  <a:schemeClr val="lt2"/>
                </a:solidFill>
              </a:defRPr>
            </a:lvl5pPr>
            <a:lvl6pPr lvl="5" algn="ctr">
              <a:lnSpc>
                <a:spcPct val="100000"/>
              </a:lnSpc>
              <a:spcBef>
                <a:spcPts val="0"/>
              </a:spcBef>
              <a:spcAft>
                <a:spcPts val="0"/>
              </a:spcAft>
              <a:buClr>
                <a:schemeClr val="lt2"/>
              </a:buClr>
              <a:buSzPts val="2800"/>
              <a:buNone/>
              <a:defRPr sz="2800">
                <a:solidFill>
                  <a:schemeClr val="lt2"/>
                </a:solidFill>
              </a:defRPr>
            </a:lvl6pPr>
            <a:lvl7pPr lvl="6" algn="ctr">
              <a:lnSpc>
                <a:spcPct val="100000"/>
              </a:lnSpc>
              <a:spcBef>
                <a:spcPts val="0"/>
              </a:spcBef>
              <a:spcAft>
                <a:spcPts val="0"/>
              </a:spcAft>
              <a:buClr>
                <a:schemeClr val="lt2"/>
              </a:buClr>
              <a:buSzPts val="2800"/>
              <a:buNone/>
              <a:defRPr sz="2800">
                <a:solidFill>
                  <a:schemeClr val="lt2"/>
                </a:solidFill>
              </a:defRPr>
            </a:lvl7pPr>
            <a:lvl8pPr lvl="7" algn="ctr">
              <a:lnSpc>
                <a:spcPct val="100000"/>
              </a:lnSpc>
              <a:spcBef>
                <a:spcPts val="0"/>
              </a:spcBef>
              <a:spcAft>
                <a:spcPts val="0"/>
              </a:spcAft>
              <a:buClr>
                <a:schemeClr val="lt2"/>
              </a:buClr>
              <a:buSzPts val="2800"/>
              <a:buNone/>
              <a:defRPr sz="2800">
                <a:solidFill>
                  <a:schemeClr val="lt2"/>
                </a:solidFill>
              </a:defRPr>
            </a:lvl8pPr>
            <a:lvl9pPr lvl="8" algn="ctr">
              <a:lnSpc>
                <a:spcPct val="100000"/>
              </a:lnSpc>
              <a:spcBef>
                <a:spcPts val="0"/>
              </a:spcBef>
              <a:spcAft>
                <a:spcPts val="0"/>
              </a:spcAft>
              <a:buClr>
                <a:schemeClr val="lt2"/>
              </a:buClr>
              <a:buSzPts val="2800"/>
              <a:buNone/>
              <a:defRPr sz="2800">
                <a:solidFill>
                  <a:schemeClr val="lt2"/>
                </a:solidFill>
              </a:defRPr>
            </a:lvl9pPr>
          </a:lstStyle>
          <a:p>
            <a:endParaRPr/>
          </a:p>
        </p:txBody>
      </p:sp>
      <p:pic>
        <p:nvPicPr>
          <p:cNvPr id="23" name="Google Shape;23;p4"/>
          <p:cNvPicPr preferRelativeResize="0"/>
          <p:nvPr/>
        </p:nvPicPr>
        <p:blipFill>
          <a:blip r:embed="rId2">
            <a:alphaModFix/>
          </a:blip>
          <a:stretch>
            <a:fillRect/>
          </a:stretch>
        </p:blipFill>
        <p:spPr>
          <a:xfrm>
            <a:off x="4143303" y="744563"/>
            <a:ext cx="857375" cy="523735"/>
          </a:xfrm>
          <a:prstGeom prst="rect">
            <a:avLst/>
          </a:prstGeom>
          <a:noFill/>
          <a:ln>
            <a:noFill/>
          </a:ln>
        </p:spPr>
      </p:pic>
      <p:pic>
        <p:nvPicPr>
          <p:cNvPr id="24" name="Google Shape;24;p4"/>
          <p:cNvPicPr preferRelativeResize="0"/>
          <p:nvPr/>
        </p:nvPicPr>
        <p:blipFill rotWithShape="1">
          <a:blip r:embed="rId3">
            <a:alphaModFix/>
          </a:blip>
          <a:srcRect/>
          <a:stretch/>
        </p:blipFill>
        <p:spPr>
          <a:xfrm>
            <a:off x="-12" y="3219450"/>
            <a:ext cx="9144000" cy="192405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pic>
        <p:nvPicPr>
          <p:cNvPr id="27" name="Google Shape;27;p5"/>
          <p:cNvPicPr preferRelativeResize="0"/>
          <p:nvPr/>
        </p:nvPicPr>
        <p:blipFill>
          <a:blip r:embed="rId2">
            <a:alphaModFix/>
          </a:blip>
          <a:stretch>
            <a:fillRect/>
          </a:stretch>
        </p:blipFill>
        <p:spPr>
          <a:xfrm>
            <a:off x="-12" y="3219450"/>
            <a:ext cx="9144000" cy="1924050"/>
          </a:xfrm>
          <a:prstGeom prst="rect">
            <a:avLst/>
          </a:prstGeom>
          <a:noFill/>
          <a:ln>
            <a:noFill/>
          </a:ln>
        </p:spPr>
      </p:pic>
      <p:pic>
        <p:nvPicPr>
          <p:cNvPr id="28" name="Google Shape;28;p5"/>
          <p:cNvPicPr preferRelativeResize="0"/>
          <p:nvPr/>
        </p:nvPicPr>
        <p:blipFill>
          <a:blip r:embed="rId3">
            <a:alphaModFix/>
          </a:blip>
          <a:stretch>
            <a:fillRect/>
          </a:stretch>
        </p:blipFill>
        <p:spPr>
          <a:xfrm>
            <a:off x="4143303" y="744563"/>
            <a:ext cx="857375" cy="52373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2">
  <p:cSld name="SECTION_HEADER_1">
    <p:bg>
      <p:bgPr>
        <a:solidFill>
          <a:srgbClr val="FBFEF6"/>
        </a:solidFill>
        <a:effectLst/>
      </p:bgPr>
    </p:bg>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pic>
        <p:nvPicPr>
          <p:cNvPr id="31" name="Google Shape;31;p6"/>
          <p:cNvPicPr preferRelativeResize="0"/>
          <p:nvPr/>
        </p:nvPicPr>
        <p:blipFill>
          <a:blip r:embed="rId2">
            <a:alphaModFix/>
          </a:blip>
          <a:stretch>
            <a:fillRect/>
          </a:stretch>
        </p:blipFill>
        <p:spPr>
          <a:xfrm>
            <a:off x="4143303" y="744563"/>
            <a:ext cx="857375" cy="523735"/>
          </a:xfrm>
          <a:prstGeom prst="rect">
            <a:avLst/>
          </a:prstGeom>
          <a:noFill/>
          <a:ln>
            <a:noFill/>
          </a:ln>
        </p:spPr>
      </p:pic>
      <p:pic>
        <p:nvPicPr>
          <p:cNvPr id="32" name="Google Shape;32;p6"/>
          <p:cNvPicPr preferRelativeResize="0"/>
          <p:nvPr/>
        </p:nvPicPr>
        <p:blipFill>
          <a:blip r:embed="rId3">
            <a:alphaModFix/>
          </a:blip>
          <a:stretch>
            <a:fillRect/>
          </a:stretch>
        </p:blipFill>
        <p:spPr>
          <a:xfrm>
            <a:off x="-12" y="3219450"/>
            <a:ext cx="9144000" cy="192405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3">
  <p:cSld name="SECTION_HEADER_1_1">
    <p:bg>
      <p:bgPr>
        <a:solidFill>
          <a:srgbClr val="244B09"/>
        </a:solidFill>
        <a:effectLst/>
      </p:bgPr>
    </p:bg>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lt2"/>
              </a:buClr>
              <a:buSzPts val="3600"/>
              <a:buNone/>
              <a:defRPr sz="3600">
                <a:solidFill>
                  <a:schemeClr val="lt2"/>
                </a:solidFill>
              </a:defRPr>
            </a:lvl1pPr>
            <a:lvl2pPr lvl="1" algn="ctr" rtl="0">
              <a:spcBef>
                <a:spcPts val="0"/>
              </a:spcBef>
              <a:spcAft>
                <a:spcPts val="0"/>
              </a:spcAft>
              <a:buClr>
                <a:schemeClr val="lt2"/>
              </a:buClr>
              <a:buSzPts val="3600"/>
              <a:buNone/>
              <a:defRPr sz="3600">
                <a:solidFill>
                  <a:schemeClr val="lt2"/>
                </a:solidFill>
              </a:defRPr>
            </a:lvl2pPr>
            <a:lvl3pPr lvl="2" algn="ctr" rtl="0">
              <a:spcBef>
                <a:spcPts val="0"/>
              </a:spcBef>
              <a:spcAft>
                <a:spcPts val="0"/>
              </a:spcAft>
              <a:buClr>
                <a:schemeClr val="lt2"/>
              </a:buClr>
              <a:buSzPts val="3600"/>
              <a:buNone/>
              <a:defRPr sz="3600">
                <a:solidFill>
                  <a:schemeClr val="lt2"/>
                </a:solidFill>
              </a:defRPr>
            </a:lvl3pPr>
            <a:lvl4pPr lvl="3" algn="ctr" rtl="0">
              <a:spcBef>
                <a:spcPts val="0"/>
              </a:spcBef>
              <a:spcAft>
                <a:spcPts val="0"/>
              </a:spcAft>
              <a:buClr>
                <a:schemeClr val="lt2"/>
              </a:buClr>
              <a:buSzPts val="3600"/>
              <a:buNone/>
              <a:defRPr sz="3600">
                <a:solidFill>
                  <a:schemeClr val="lt2"/>
                </a:solidFill>
              </a:defRPr>
            </a:lvl4pPr>
            <a:lvl5pPr lvl="4" algn="ctr" rtl="0">
              <a:spcBef>
                <a:spcPts val="0"/>
              </a:spcBef>
              <a:spcAft>
                <a:spcPts val="0"/>
              </a:spcAft>
              <a:buClr>
                <a:schemeClr val="lt2"/>
              </a:buClr>
              <a:buSzPts val="3600"/>
              <a:buNone/>
              <a:defRPr sz="3600">
                <a:solidFill>
                  <a:schemeClr val="lt2"/>
                </a:solidFill>
              </a:defRPr>
            </a:lvl5pPr>
            <a:lvl6pPr lvl="5" algn="ctr" rtl="0">
              <a:spcBef>
                <a:spcPts val="0"/>
              </a:spcBef>
              <a:spcAft>
                <a:spcPts val="0"/>
              </a:spcAft>
              <a:buClr>
                <a:schemeClr val="lt2"/>
              </a:buClr>
              <a:buSzPts val="3600"/>
              <a:buNone/>
              <a:defRPr sz="3600">
                <a:solidFill>
                  <a:schemeClr val="lt2"/>
                </a:solidFill>
              </a:defRPr>
            </a:lvl6pPr>
            <a:lvl7pPr lvl="6" algn="ctr" rtl="0">
              <a:spcBef>
                <a:spcPts val="0"/>
              </a:spcBef>
              <a:spcAft>
                <a:spcPts val="0"/>
              </a:spcAft>
              <a:buClr>
                <a:schemeClr val="lt2"/>
              </a:buClr>
              <a:buSzPts val="3600"/>
              <a:buNone/>
              <a:defRPr sz="3600">
                <a:solidFill>
                  <a:schemeClr val="lt2"/>
                </a:solidFill>
              </a:defRPr>
            </a:lvl7pPr>
            <a:lvl8pPr lvl="7" algn="ctr" rtl="0">
              <a:spcBef>
                <a:spcPts val="0"/>
              </a:spcBef>
              <a:spcAft>
                <a:spcPts val="0"/>
              </a:spcAft>
              <a:buClr>
                <a:schemeClr val="lt2"/>
              </a:buClr>
              <a:buSzPts val="3600"/>
              <a:buNone/>
              <a:defRPr sz="3600">
                <a:solidFill>
                  <a:schemeClr val="lt2"/>
                </a:solidFill>
              </a:defRPr>
            </a:lvl8pPr>
            <a:lvl9pPr lvl="8" algn="ctr" rtl="0">
              <a:spcBef>
                <a:spcPts val="0"/>
              </a:spcBef>
              <a:spcAft>
                <a:spcPts val="0"/>
              </a:spcAft>
              <a:buClr>
                <a:schemeClr val="lt2"/>
              </a:buClr>
              <a:buSzPts val="3600"/>
              <a:buNone/>
              <a:defRPr sz="3600">
                <a:solidFill>
                  <a:schemeClr val="lt2"/>
                </a:solidFill>
              </a:defRPr>
            </a:lvl9pPr>
          </a:lstStyle>
          <a:p>
            <a:endParaRPr/>
          </a:p>
        </p:txBody>
      </p:sp>
      <p:pic>
        <p:nvPicPr>
          <p:cNvPr id="35" name="Google Shape;35;p7"/>
          <p:cNvPicPr preferRelativeResize="0"/>
          <p:nvPr/>
        </p:nvPicPr>
        <p:blipFill>
          <a:blip r:embed="rId2">
            <a:alphaModFix/>
          </a:blip>
          <a:stretch>
            <a:fillRect/>
          </a:stretch>
        </p:blipFill>
        <p:spPr>
          <a:xfrm>
            <a:off x="4143303" y="744563"/>
            <a:ext cx="857375" cy="523735"/>
          </a:xfrm>
          <a:prstGeom prst="rect">
            <a:avLst/>
          </a:prstGeom>
          <a:noFill/>
          <a:ln>
            <a:noFill/>
          </a:ln>
        </p:spPr>
      </p:pic>
      <p:pic>
        <p:nvPicPr>
          <p:cNvPr id="36" name="Google Shape;36;p7"/>
          <p:cNvPicPr preferRelativeResize="0"/>
          <p:nvPr/>
        </p:nvPicPr>
        <p:blipFill rotWithShape="1">
          <a:blip r:embed="rId3">
            <a:alphaModFix/>
          </a:blip>
          <a:srcRect/>
          <a:stretch/>
        </p:blipFill>
        <p:spPr>
          <a:xfrm>
            <a:off x="-12" y="3219450"/>
            <a:ext cx="9144000" cy="192405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7"/>
        <p:cNvGrpSpPr/>
        <p:nvPr/>
      </p:nvGrpSpPr>
      <p:grpSpPr>
        <a:xfrm>
          <a:off x="0" y="0"/>
          <a:ext cx="0" cy="0"/>
          <a:chOff x="0" y="0"/>
          <a:chExt cx="0" cy="0"/>
        </a:xfrm>
      </p:grpSpPr>
      <p:sp>
        <p:nvSpPr>
          <p:cNvPr id="38" name="Google Shape;38;p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9" name="Google Shape;39;p8"/>
          <p:cNvSpPr txBox="1">
            <a:spLocks noGrp="1"/>
          </p:cNvSpPr>
          <p:nvPr>
            <p:ph type="body" idx="1"/>
          </p:nvPr>
        </p:nvSpPr>
        <p:spPr>
          <a:xfrm>
            <a:off x="311700" y="1152475"/>
            <a:ext cx="81609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pic>
        <p:nvPicPr>
          <p:cNvPr id="40" name="Google Shape;40;p8"/>
          <p:cNvPicPr preferRelativeResize="0"/>
          <p:nvPr/>
        </p:nvPicPr>
        <p:blipFill>
          <a:blip r:embed="rId2">
            <a:alphaModFix/>
          </a:blip>
          <a:stretch>
            <a:fillRect/>
          </a:stretch>
        </p:blipFill>
        <p:spPr>
          <a:xfrm>
            <a:off x="425978" y="4354663"/>
            <a:ext cx="857375" cy="523735"/>
          </a:xfrm>
          <a:prstGeom prst="rect">
            <a:avLst/>
          </a:prstGeom>
          <a:noFill/>
          <a:ln>
            <a:noFill/>
          </a:ln>
        </p:spPr>
      </p:pic>
      <p:pic>
        <p:nvPicPr>
          <p:cNvPr id="41" name="Google Shape;41;p8"/>
          <p:cNvPicPr preferRelativeResize="0"/>
          <p:nvPr/>
        </p:nvPicPr>
        <p:blipFill>
          <a:blip r:embed="rId3">
            <a:alphaModFix/>
          </a:blip>
          <a:stretch>
            <a:fillRect/>
          </a:stretch>
        </p:blipFill>
        <p:spPr>
          <a:xfrm>
            <a:off x="8042846" y="0"/>
            <a:ext cx="1101157" cy="5143501"/>
          </a:xfrm>
          <a:prstGeom prst="rect">
            <a:avLst/>
          </a:prstGeom>
          <a:noFill/>
          <a:ln>
            <a:noFill/>
          </a:ln>
        </p:spPr>
      </p:pic>
      <p:sp>
        <p:nvSpPr>
          <p:cNvPr id="42" name="Google Shape;42;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0"/>
        <p:cNvGrpSpPr/>
        <p:nvPr/>
      </p:nvGrpSpPr>
      <p:grpSpPr>
        <a:xfrm>
          <a:off x="0" y="0"/>
          <a:ext cx="0" cy="0"/>
          <a:chOff x="0" y="0"/>
          <a:chExt cx="0" cy="0"/>
        </a:xfrm>
      </p:grpSpPr>
      <p:pic>
        <p:nvPicPr>
          <p:cNvPr id="51" name="Google Shape;51;p10"/>
          <p:cNvPicPr preferRelativeResize="0"/>
          <p:nvPr/>
        </p:nvPicPr>
        <p:blipFill>
          <a:blip r:embed="rId2">
            <a:alphaModFix/>
          </a:blip>
          <a:stretch>
            <a:fillRect/>
          </a:stretch>
        </p:blipFill>
        <p:spPr>
          <a:xfrm>
            <a:off x="8042846" y="0"/>
            <a:ext cx="1101157" cy="5143501"/>
          </a:xfrm>
          <a:prstGeom prst="rect">
            <a:avLst/>
          </a:prstGeom>
          <a:noFill/>
          <a:ln>
            <a:noFill/>
          </a:ln>
        </p:spPr>
      </p:pic>
      <p:sp>
        <p:nvSpPr>
          <p:cNvPr id="52" name="Google Shape;52;p1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3" name="Google Shape;5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54" name="Google Shape;54;p10"/>
          <p:cNvPicPr preferRelativeResize="0"/>
          <p:nvPr/>
        </p:nvPicPr>
        <p:blipFill>
          <a:blip r:embed="rId3">
            <a:alphaModFix/>
          </a:blip>
          <a:stretch>
            <a:fillRect/>
          </a:stretch>
        </p:blipFill>
        <p:spPr>
          <a:xfrm>
            <a:off x="425978" y="4354663"/>
            <a:ext cx="857375" cy="52373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8"/>
        <p:cNvGrpSpPr/>
        <p:nvPr/>
      </p:nvGrpSpPr>
      <p:grpSpPr>
        <a:xfrm>
          <a:off x="0" y="0"/>
          <a:ext cx="0" cy="0"/>
          <a:chOff x="0" y="0"/>
          <a:chExt cx="0" cy="0"/>
        </a:xfrm>
      </p:grpSpPr>
      <p:pic>
        <p:nvPicPr>
          <p:cNvPr id="69" name="Google Shape;69;p13"/>
          <p:cNvPicPr preferRelativeResize="0"/>
          <p:nvPr/>
        </p:nvPicPr>
        <p:blipFill>
          <a:blip r:embed="rId2">
            <a:alphaModFix/>
          </a:blip>
          <a:stretch>
            <a:fillRect/>
          </a:stretch>
        </p:blipFill>
        <p:spPr>
          <a:xfrm>
            <a:off x="7248513" y="0"/>
            <a:ext cx="1895475" cy="5143500"/>
          </a:xfrm>
          <a:prstGeom prst="rect">
            <a:avLst/>
          </a:prstGeom>
          <a:noFill/>
          <a:ln>
            <a:noFill/>
          </a:ln>
        </p:spPr>
      </p:pic>
      <p:sp>
        <p:nvSpPr>
          <p:cNvPr id="70" name="Google Shape;70;p1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71" name="Google Shape;71;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72" name="Google Shape;72;p13"/>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274E13"/>
              </a:buClr>
              <a:buSzPts val="2800"/>
              <a:buNone/>
              <a:defRPr sz="2800">
                <a:solidFill>
                  <a:srgbClr val="274E13"/>
                </a:solidFill>
              </a:defRPr>
            </a:lvl1pPr>
            <a:lvl2pPr lvl="1">
              <a:spcBef>
                <a:spcPts val="0"/>
              </a:spcBef>
              <a:spcAft>
                <a:spcPts val="0"/>
              </a:spcAft>
              <a:buClr>
                <a:srgbClr val="274E13"/>
              </a:buClr>
              <a:buSzPts val="2800"/>
              <a:buNone/>
              <a:defRPr sz="2800">
                <a:solidFill>
                  <a:srgbClr val="274E13"/>
                </a:solidFill>
              </a:defRPr>
            </a:lvl2pPr>
            <a:lvl3pPr lvl="2">
              <a:spcBef>
                <a:spcPts val="0"/>
              </a:spcBef>
              <a:spcAft>
                <a:spcPts val="0"/>
              </a:spcAft>
              <a:buClr>
                <a:srgbClr val="274E13"/>
              </a:buClr>
              <a:buSzPts val="2800"/>
              <a:buNone/>
              <a:defRPr sz="2800">
                <a:solidFill>
                  <a:srgbClr val="274E13"/>
                </a:solidFill>
              </a:defRPr>
            </a:lvl3pPr>
            <a:lvl4pPr lvl="3">
              <a:spcBef>
                <a:spcPts val="0"/>
              </a:spcBef>
              <a:spcAft>
                <a:spcPts val="0"/>
              </a:spcAft>
              <a:buClr>
                <a:srgbClr val="274E13"/>
              </a:buClr>
              <a:buSzPts val="2800"/>
              <a:buNone/>
              <a:defRPr sz="2800">
                <a:solidFill>
                  <a:srgbClr val="274E13"/>
                </a:solidFill>
              </a:defRPr>
            </a:lvl4pPr>
            <a:lvl5pPr lvl="4">
              <a:spcBef>
                <a:spcPts val="0"/>
              </a:spcBef>
              <a:spcAft>
                <a:spcPts val="0"/>
              </a:spcAft>
              <a:buClr>
                <a:srgbClr val="274E13"/>
              </a:buClr>
              <a:buSzPts val="2800"/>
              <a:buNone/>
              <a:defRPr sz="2800">
                <a:solidFill>
                  <a:srgbClr val="274E13"/>
                </a:solidFill>
              </a:defRPr>
            </a:lvl5pPr>
            <a:lvl6pPr lvl="5">
              <a:spcBef>
                <a:spcPts val="0"/>
              </a:spcBef>
              <a:spcAft>
                <a:spcPts val="0"/>
              </a:spcAft>
              <a:buClr>
                <a:srgbClr val="274E13"/>
              </a:buClr>
              <a:buSzPts val="2800"/>
              <a:buNone/>
              <a:defRPr sz="2800">
                <a:solidFill>
                  <a:srgbClr val="274E13"/>
                </a:solidFill>
              </a:defRPr>
            </a:lvl6pPr>
            <a:lvl7pPr lvl="6">
              <a:spcBef>
                <a:spcPts val="0"/>
              </a:spcBef>
              <a:spcAft>
                <a:spcPts val="0"/>
              </a:spcAft>
              <a:buClr>
                <a:srgbClr val="274E13"/>
              </a:buClr>
              <a:buSzPts val="2800"/>
              <a:buNone/>
              <a:defRPr sz="2800">
                <a:solidFill>
                  <a:srgbClr val="274E13"/>
                </a:solidFill>
              </a:defRPr>
            </a:lvl7pPr>
            <a:lvl8pPr lvl="7">
              <a:spcBef>
                <a:spcPts val="0"/>
              </a:spcBef>
              <a:spcAft>
                <a:spcPts val="0"/>
              </a:spcAft>
              <a:buClr>
                <a:srgbClr val="274E13"/>
              </a:buClr>
              <a:buSzPts val="2800"/>
              <a:buNone/>
              <a:defRPr sz="2800">
                <a:solidFill>
                  <a:srgbClr val="274E13"/>
                </a:solidFill>
              </a:defRPr>
            </a:lvl8pPr>
            <a:lvl9pPr lvl="8">
              <a:spcBef>
                <a:spcPts val="0"/>
              </a:spcBef>
              <a:spcAft>
                <a:spcPts val="0"/>
              </a:spcAft>
              <a:buClr>
                <a:srgbClr val="274E13"/>
              </a:buClr>
              <a:buSzPts val="2800"/>
              <a:buNone/>
              <a:defRPr sz="2800">
                <a:solidFill>
                  <a:srgbClr val="274E13"/>
                </a:solidFill>
              </a:defRPr>
            </a:lvl9pPr>
          </a:lstStyle>
          <a:p>
            <a:endParaRPr/>
          </a:p>
        </p:txBody>
      </p:sp>
      <p:sp>
        <p:nvSpPr>
          <p:cNvPr id="7" name="Google Shape;7;p1"/>
          <p:cNvSpPr txBox="1">
            <a:spLocks noGrp="1"/>
          </p:cNvSpPr>
          <p:nvPr>
            <p:ph type="body" idx="1"/>
          </p:nvPr>
        </p:nvSpPr>
        <p:spPr>
          <a:xfrm>
            <a:off x="311700" y="1152475"/>
            <a:ext cx="81609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274E13"/>
              </a:buClr>
              <a:buSzPts val="1800"/>
              <a:buChar char="●"/>
              <a:defRPr sz="1800">
                <a:solidFill>
                  <a:srgbClr val="274E13"/>
                </a:solidFill>
              </a:defRPr>
            </a:lvl1pPr>
            <a:lvl2pPr marL="914400" lvl="1" indent="-317500">
              <a:lnSpc>
                <a:spcPct val="115000"/>
              </a:lnSpc>
              <a:spcBef>
                <a:spcPts val="0"/>
              </a:spcBef>
              <a:spcAft>
                <a:spcPts val="0"/>
              </a:spcAft>
              <a:buClr>
                <a:srgbClr val="274E13"/>
              </a:buClr>
              <a:buSzPts val="1400"/>
              <a:buChar char="○"/>
              <a:defRPr>
                <a:solidFill>
                  <a:srgbClr val="274E13"/>
                </a:solidFill>
              </a:defRPr>
            </a:lvl2pPr>
            <a:lvl3pPr marL="1371600" lvl="2" indent="-317500">
              <a:lnSpc>
                <a:spcPct val="115000"/>
              </a:lnSpc>
              <a:spcBef>
                <a:spcPts val="0"/>
              </a:spcBef>
              <a:spcAft>
                <a:spcPts val="0"/>
              </a:spcAft>
              <a:buClr>
                <a:srgbClr val="274E13"/>
              </a:buClr>
              <a:buSzPts val="1400"/>
              <a:buChar char="■"/>
              <a:defRPr>
                <a:solidFill>
                  <a:srgbClr val="274E13"/>
                </a:solidFill>
              </a:defRPr>
            </a:lvl3pPr>
            <a:lvl4pPr marL="1828800" lvl="3" indent="-317500">
              <a:lnSpc>
                <a:spcPct val="115000"/>
              </a:lnSpc>
              <a:spcBef>
                <a:spcPts val="0"/>
              </a:spcBef>
              <a:spcAft>
                <a:spcPts val="0"/>
              </a:spcAft>
              <a:buClr>
                <a:srgbClr val="274E13"/>
              </a:buClr>
              <a:buSzPts val="1400"/>
              <a:buChar char="●"/>
              <a:defRPr>
                <a:solidFill>
                  <a:srgbClr val="274E13"/>
                </a:solidFill>
              </a:defRPr>
            </a:lvl4pPr>
            <a:lvl5pPr marL="2286000" lvl="4" indent="-317500">
              <a:lnSpc>
                <a:spcPct val="115000"/>
              </a:lnSpc>
              <a:spcBef>
                <a:spcPts val="0"/>
              </a:spcBef>
              <a:spcAft>
                <a:spcPts val="0"/>
              </a:spcAft>
              <a:buClr>
                <a:srgbClr val="274E13"/>
              </a:buClr>
              <a:buSzPts val="1400"/>
              <a:buChar char="○"/>
              <a:defRPr>
                <a:solidFill>
                  <a:srgbClr val="274E13"/>
                </a:solidFill>
              </a:defRPr>
            </a:lvl5pPr>
            <a:lvl6pPr marL="2743200" lvl="5" indent="-317500">
              <a:lnSpc>
                <a:spcPct val="115000"/>
              </a:lnSpc>
              <a:spcBef>
                <a:spcPts val="0"/>
              </a:spcBef>
              <a:spcAft>
                <a:spcPts val="0"/>
              </a:spcAft>
              <a:buClr>
                <a:srgbClr val="274E13"/>
              </a:buClr>
              <a:buSzPts val="1400"/>
              <a:buChar char="■"/>
              <a:defRPr>
                <a:solidFill>
                  <a:srgbClr val="274E13"/>
                </a:solidFill>
              </a:defRPr>
            </a:lvl6pPr>
            <a:lvl7pPr marL="3200400" lvl="6" indent="-317500">
              <a:lnSpc>
                <a:spcPct val="115000"/>
              </a:lnSpc>
              <a:spcBef>
                <a:spcPts val="0"/>
              </a:spcBef>
              <a:spcAft>
                <a:spcPts val="0"/>
              </a:spcAft>
              <a:buClr>
                <a:srgbClr val="274E13"/>
              </a:buClr>
              <a:buSzPts val="1400"/>
              <a:buChar char="●"/>
              <a:defRPr>
                <a:solidFill>
                  <a:srgbClr val="274E13"/>
                </a:solidFill>
              </a:defRPr>
            </a:lvl7pPr>
            <a:lvl8pPr marL="3657600" lvl="7" indent="-317500">
              <a:lnSpc>
                <a:spcPct val="115000"/>
              </a:lnSpc>
              <a:spcBef>
                <a:spcPts val="0"/>
              </a:spcBef>
              <a:spcAft>
                <a:spcPts val="0"/>
              </a:spcAft>
              <a:buClr>
                <a:srgbClr val="274E13"/>
              </a:buClr>
              <a:buSzPts val="1400"/>
              <a:buChar char="○"/>
              <a:defRPr>
                <a:solidFill>
                  <a:srgbClr val="274E13"/>
                </a:solidFill>
              </a:defRPr>
            </a:lvl8pPr>
            <a:lvl9pPr marL="4114800" lvl="8" indent="-317500">
              <a:lnSpc>
                <a:spcPct val="115000"/>
              </a:lnSpc>
              <a:spcBef>
                <a:spcPts val="0"/>
              </a:spcBef>
              <a:spcAft>
                <a:spcPts val="0"/>
              </a:spcAft>
              <a:buClr>
                <a:srgbClr val="274E13"/>
              </a:buClr>
              <a:buSzPts val="1400"/>
              <a:buChar char="■"/>
              <a:defRPr>
                <a:solidFill>
                  <a:srgbClr val="274E13"/>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rgbClr val="031D64"/>
                </a:solidFill>
              </a:defRPr>
            </a:lvl1pPr>
            <a:lvl2pPr lvl="1" algn="r">
              <a:buNone/>
              <a:defRPr sz="1000">
                <a:solidFill>
                  <a:srgbClr val="031D64"/>
                </a:solidFill>
              </a:defRPr>
            </a:lvl2pPr>
            <a:lvl3pPr lvl="2" algn="r">
              <a:buNone/>
              <a:defRPr sz="1000">
                <a:solidFill>
                  <a:srgbClr val="031D64"/>
                </a:solidFill>
              </a:defRPr>
            </a:lvl3pPr>
            <a:lvl4pPr lvl="3" algn="r">
              <a:buNone/>
              <a:defRPr sz="1000">
                <a:solidFill>
                  <a:srgbClr val="031D64"/>
                </a:solidFill>
              </a:defRPr>
            </a:lvl4pPr>
            <a:lvl5pPr lvl="4" algn="r">
              <a:buNone/>
              <a:defRPr sz="1000">
                <a:solidFill>
                  <a:srgbClr val="031D64"/>
                </a:solidFill>
              </a:defRPr>
            </a:lvl5pPr>
            <a:lvl6pPr lvl="5" algn="r">
              <a:buNone/>
              <a:defRPr sz="1000">
                <a:solidFill>
                  <a:srgbClr val="031D64"/>
                </a:solidFill>
              </a:defRPr>
            </a:lvl6pPr>
            <a:lvl7pPr lvl="6" algn="r">
              <a:buNone/>
              <a:defRPr sz="1000">
                <a:solidFill>
                  <a:srgbClr val="031D64"/>
                </a:solidFill>
              </a:defRPr>
            </a:lvl7pPr>
            <a:lvl8pPr lvl="7" algn="r">
              <a:buNone/>
              <a:defRPr sz="1000">
                <a:solidFill>
                  <a:srgbClr val="031D64"/>
                </a:solidFill>
              </a:defRPr>
            </a:lvl8pPr>
            <a:lvl9pPr lvl="8" algn="r">
              <a:buNone/>
              <a:defRPr sz="1000">
                <a:solidFill>
                  <a:srgbClr val="031D64"/>
                </a:solidFill>
              </a:defRPr>
            </a:lvl9pPr>
          </a:lstStyle>
          <a:p>
            <a:pPr marL="0" lvl="0" indent="0" algn="r" rtl="0">
              <a:spcBef>
                <a:spcPts val="0"/>
              </a:spcBef>
              <a:spcAft>
                <a:spcPts val="0"/>
              </a:spcAft>
              <a:buNone/>
            </a:pPr>
            <a:fld id="{00000000-1234-1234-1234-123412341234}" type="slidenum">
              <a:rPr lang="en"/>
              <a:t>‹#›</a:t>
            </a:fld>
            <a:endParaRPr/>
          </a:p>
        </p:txBody>
      </p:sp>
      <p:sp>
        <p:nvSpPr>
          <p:cNvPr id="9" name="Google Shape;9;p1"/>
          <p:cNvSpPr txBox="1"/>
          <p:nvPr/>
        </p:nvSpPr>
        <p:spPr>
          <a:xfrm>
            <a:off x="1251750" y="3895600"/>
            <a:ext cx="926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6" r:id="rId8"/>
    <p:sldLayoutId id="2147483659" r:id="rId9"/>
    <p:sldLayoutId id="2147483660" r:id="rId10"/>
    <p:sldLayoutId id="2147483661" r:id="rId11"/>
    <p:sldLayoutId id="2147483662" r:id="rId12"/>
    <p:sldLayoutId id="2147483663" r:id="rId13"/>
    <p:sldLayoutId id="2147483664" r:id="rId14"/>
    <p:sldLayoutId id="2147483667" r:id="rId15"/>
    <p:sldLayoutId id="2147483669" r:id="rId16"/>
    <p:sldLayoutId id="2147483670" r:id="rId17"/>
    <p:sldLayoutId id="2147483671"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dirty="0"/>
              <a:t>Omsorg og mestring gjennom aktivitet</a:t>
            </a:r>
            <a:endParaRPr dirty="0"/>
          </a:p>
        </p:txBody>
      </p:sp>
      <p:sp>
        <p:nvSpPr>
          <p:cNvPr id="143" name="Google Shape;143;p2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Clr>
                <a:srgbClr val="000000"/>
              </a:buClr>
              <a:buSzPts val="1100"/>
              <a:buFont typeface="Arial"/>
              <a:buNone/>
            </a:pPr>
            <a:r>
              <a:rPr lang="en" dirty="0"/>
              <a:t>v/ Marianne Hole og Anja M</a:t>
            </a:r>
            <a:r>
              <a:rPr lang="nb-NO" dirty="0"/>
              <a:t>a</a:t>
            </a:r>
            <a:r>
              <a:rPr lang="en" dirty="0"/>
              <a:t>røy Sandstad</a:t>
            </a:r>
          </a:p>
          <a:p>
            <a:pPr marL="0" lvl="0" indent="0" algn="ctr" rtl="0">
              <a:spcBef>
                <a:spcPts val="0"/>
              </a:spcBef>
              <a:spcAft>
                <a:spcPts val="0"/>
              </a:spcAft>
              <a:buClr>
                <a:srgbClr val="000000"/>
              </a:buClr>
              <a:buSzPts val="1100"/>
              <a:buFont typeface="Arial"/>
              <a:buNone/>
            </a:pPr>
            <a:r>
              <a:rPr lang="en" dirty="0"/>
              <a:t>25.04.2025</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306A6BB-7250-B2C6-2036-42C4C0C6EB78}"/>
              </a:ext>
            </a:extLst>
          </p:cNvPr>
          <p:cNvSpPr>
            <a:spLocks noGrp="1"/>
          </p:cNvSpPr>
          <p:nvPr>
            <p:ph type="title"/>
          </p:nvPr>
        </p:nvSpPr>
        <p:spPr/>
        <p:txBody>
          <a:bodyPr>
            <a:normAutofit fontScale="90000"/>
          </a:bodyPr>
          <a:lstStyle/>
          <a:p>
            <a:r>
              <a:rPr lang="nb-NO" dirty="0"/>
              <a:t>Mål	</a:t>
            </a:r>
          </a:p>
        </p:txBody>
      </p:sp>
      <p:sp>
        <p:nvSpPr>
          <p:cNvPr id="3" name="Plassholder for tekst 2">
            <a:extLst>
              <a:ext uri="{FF2B5EF4-FFF2-40B4-BE49-F238E27FC236}">
                <a16:creationId xmlns:a16="http://schemas.microsoft.com/office/drawing/2014/main" id="{C29FC9BB-5745-FD99-E255-26B30D56B5A3}"/>
              </a:ext>
            </a:extLst>
          </p:cNvPr>
          <p:cNvSpPr>
            <a:spLocks noGrp="1"/>
          </p:cNvSpPr>
          <p:nvPr>
            <p:ph type="body" idx="1"/>
          </p:nvPr>
        </p:nvSpPr>
        <p:spPr/>
        <p:txBody>
          <a:bodyPr/>
          <a:lstStyle/>
          <a:p>
            <a:pPr>
              <a:buFont typeface="Arial" panose="020B0604020202020204" pitchFamily="34" charset="0"/>
              <a:buChar char="•"/>
            </a:pPr>
            <a:r>
              <a:rPr lang="nb-NO" dirty="0"/>
              <a:t>Livsglede </a:t>
            </a:r>
          </a:p>
          <a:p>
            <a:pPr>
              <a:buFont typeface="Arial" panose="020B0604020202020204" pitchFamily="34" charset="0"/>
              <a:buChar char="•"/>
            </a:pPr>
            <a:r>
              <a:rPr lang="nb-NO" dirty="0"/>
              <a:t>Opprettholde/bedre fysisk og psykisk helse </a:t>
            </a:r>
          </a:p>
          <a:p>
            <a:pPr>
              <a:buFont typeface="Arial" panose="020B0604020202020204" pitchFamily="34" charset="0"/>
              <a:buChar char="•"/>
            </a:pPr>
            <a:r>
              <a:rPr lang="nb-NO" dirty="0"/>
              <a:t>Sosialt fellesskap </a:t>
            </a:r>
          </a:p>
          <a:p>
            <a:pPr>
              <a:buFont typeface="Arial" panose="020B0604020202020204" pitchFamily="34" charset="0"/>
              <a:buChar char="•"/>
            </a:pPr>
            <a:r>
              <a:rPr lang="nb-NO" dirty="0"/>
              <a:t>FOREBYGGENDE </a:t>
            </a:r>
          </a:p>
        </p:txBody>
      </p:sp>
      <p:sp>
        <p:nvSpPr>
          <p:cNvPr id="4" name="Plassholder for lysbildenummer 3">
            <a:extLst>
              <a:ext uri="{FF2B5EF4-FFF2-40B4-BE49-F238E27FC236}">
                <a16:creationId xmlns:a16="http://schemas.microsoft.com/office/drawing/2014/main" id="{535762A2-B295-3582-6665-72EE09F500F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sp>
        <p:nvSpPr>
          <p:cNvPr id="9" name="Hjerte 8">
            <a:extLst>
              <a:ext uri="{FF2B5EF4-FFF2-40B4-BE49-F238E27FC236}">
                <a16:creationId xmlns:a16="http://schemas.microsoft.com/office/drawing/2014/main" id="{19677E97-39ED-9469-C36C-545B4C0CD7CC}"/>
              </a:ext>
            </a:extLst>
          </p:cNvPr>
          <p:cNvSpPr/>
          <p:nvPr/>
        </p:nvSpPr>
        <p:spPr>
          <a:xfrm>
            <a:off x="2881993" y="2571750"/>
            <a:ext cx="171450" cy="187779"/>
          </a:xfrm>
          <a:prstGeom prst="hear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Plassholder for bilde 5">
            <a:extLst>
              <a:ext uri="{FF2B5EF4-FFF2-40B4-BE49-F238E27FC236}">
                <a16:creationId xmlns:a16="http://schemas.microsoft.com/office/drawing/2014/main" id="{5EA5A1CE-BBB0-CF66-9D50-0541120EF7BB}"/>
              </a:ext>
            </a:extLst>
          </p:cNvPr>
          <p:cNvPicPr>
            <a:picLocks noGrp="1" noChangeAspect="1"/>
          </p:cNvPicPr>
          <p:nvPr>
            <p:ph type="pic" idx="2"/>
          </p:nvPr>
        </p:nvPicPr>
        <p:blipFill>
          <a:blip r:embed="rId3"/>
          <a:srcRect l="24841" r="24841"/>
          <a:stretch>
            <a:fillRect/>
          </a:stretch>
        </p:blipFill>
        <p:spPr>
          <a:xfrm>
            <a:off x="5389563" y="0"/>
            <a:ext cx="3754437" cy="5143500"/>
          </a:xfrm>
          <a:prstGeom prst="rect">
            <a:avLst/>
          </a:prstGeom>
        </p:spPr>
      </p:pic>
    </p:spTree>
    <p:extLst>
      <p:ext uri="{BB962C8B-B14F-4D97-AF65-F5344CB8AC3E}">
        <p14:creationId xmlns:p14="http://schemas.microsoft.com/office/powerpoint/2010/main" val="13025979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2E4EDAF-3EF0-9D2A-02FD-131776E948BB}"/>
              </a:ext>
            </a:extLst>
          </p:cNvPr>
          <p:cNvSpPr>
            <a:spLocks noGrp="1"/>
          </p:cNvSpPr>
          <p:nvPr>
            <p:ph type="title"/>
          </p:nvPr>
        </p:nvSpPr>
        <p:spPr/>
        <p:txBody>
          <a:bodyPr>
            <a:normAutofit fontScale="90000"/>
          </a:bodyPr>
          <a:lstStyle/>
          <a:p>
            <a:r>
              <a:rPr lang="nb-NO" dirty="0"/>
              <a:t>Tilbakemelding fra personell </a:t>
            </a:r>
          </a:p>
        </p:txBody>
      </p:sp>
      <p:sp>
        <p:nvSpPr>
          <p:cNvPr id="3" name="Plassholder for tekst 2">
            <a:extLst>
              <a:ext uri="{FF2B5EF4-FFF2-40B4-BE49-F238E27FC236}">
                <a16:creationId xmlns:a16="http://schemas.microsoft.com/office/drawing/2014/main" id="{CEF42062-B061-6434-0103-8CA92B12E206}"/>
              </a:ext>
            </a:extLst>
          </p:cNvPr>
          <p:cNvSpPr>
            <a:spLocks noGrp="1"/>
          </p:cNvSpPr>
          <p:nvPr>
            <p:ph type="body" idx="1"/>
          </p:nvPr>
        </p:nvSpPr>
        <p:spPr/>
        <p:txBody>
          <a:bodyPr>
            <a:normAutofit fontScale="92500" lnSpcReduction="10000"/>
          </a:bodyPr>
          <a:lstStyle/>
          <a:p>
            <a:pPr marL="114300" indent="0">
              <a:buNone/>
            </a:pPr>
            <a:r>
              <a:rPr lang="nb-NO" b="0" i="0" dirty="0">
                <a:solidFill>
                  <a:srgbClr val="000000"/>
                </a:solidFill>
                <a:effectLst/>
                <a:latin typeface="Aptos" panose="020B0004020202020204" pitchFamily="34" charset="0"/>
              </a:rPr>
              <a:t>«De har vært et fast innslag på Fyllingsdalen behandlingssenter - Demenssenteret siden 2019 og har vært både for hjemmeboende personer med demens som går på Lynghaug Aktivitetssenter, samt de som bor fast på Demenssenteret. Vi ser at dette har en positiv effekt hver tirsdag for alle deltakerne som har benyttet seg av dette tilbudet- og spesielt for dem som bor fast på sykehjemmet. Her er det mye god musikk, enkle bevegelser, gode rutiner som gjør det gjenkjennbart fra gang til gang og alltid god stemning. Det stilles enkle krav til øvelser for dem som klarer det, men det gjør heller ikke noe om man ikke klarer å følge disse og heller bare vil bevege seg til musikken. Hver enkelt deltaker deltar og beveger seg på sin måte og blir godt i varetatt, i godt humør og får følelsen av at de har gjort på noe kjekt sammen som gruppe.»</a:t>
            </a:r>
            <a:endParaRPr lang="nb-NO" dirty="0"/>
          </a:p>
        </p:txBody>
      </p:sp>
      <p:sp>
        <p:nvSpPr>
          <p:cNvPr id="4" name="Plassholder for lysbildenummer 3">
            <a:extLst>
              <a:ext uri="{FF2B5EF4-FFF2-40B4-BE49-F238E27FC236}">
                <a16:creationId xmlns:a16="http://schemas.microsoft.com/office/drawing/2014/main" id="{4FBC3C9E-E129-F297-DA58-AF149C52EB9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spTree>
    <p:extLst>
      <p:ext uri="{BB962C8B-B14F-4D97-AF65-F5344CB8AC3E}">
        <p14:creationId xmlns:p14="http://schemas.microsoft.com/office/powerpoint/2010/main" val="10644566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11DA706-C1EF-CD19-B1F3-2263760F44EB}"/>
              </a:ext>
            </a:extLst>
          </p:cNvPr>
          <p:cNvSpPr>
            <a:spLocks noGrp="1"/>
          </p:cNvSpPr>
          <p:nvPr>
            <p:ph type="title"/>
          </p:nvPr>
        </p:nvSpPr>
        <p:spPr/>
        <p:txBody>
          <a:bodyPr>
            <a:normAutofit fontScale="90000"/>
          </a:bodyPr>
          <a:lstStyle/>
          <a:p>
            <a:r>
              <a:rPr lang="nb-NO" dirty="0"/>
              <a:t>Tilbakemelding fra personell </a:t>
            </a:r>
          </a:p>
        </p:txBody>
      </p:sp>
      <p:sp>
        <p:nvSpPr>
          <p:cNvPr id="3" name="Plassholder for tekst 2">
            <a:extLst>
              <a:ext uri="{FF2B5EF4-FFF2-40B4-BE49-F238E27FC236}">
                <a16:creationId xmlns:a16="http://schemas.microsoft.com/office/drawing/2014/main" id="{116576D2-23EC-1AB3-6B01-F3BD78EB63D3}"/>
              </a:ext>
            </a:extLst>
          </p:cNvPr>
          <p:cNvSpPr>
            <a:spLocks noGrp="1"/>
          </p:cNvSpPr>
          <p:nvPr>
            <p:ph type="body" idx="1"/>
          </p:nvPr>
        </p:nvSpPr>
        <p:spPr/>
        <p:txBody>
          <a:bodyPr/>
          <a:lstStyle/>
          <a:p>
            <a:pPr marL="114300" indent="0">
              <a:buNone/>
            </a:pPr>
            <a:r>
              <a:rPr lang="nb-NO" dirty="0">
                <a:latin typeface="Calibri" panose="020F0502020204030204" pitchFamily="34" charset="0"/>
                <a:ea typeface="Calibri" panose="020F0502020204030204" pitchFamily="34" charset="0"/>
                <a:cs typeface="Times New Roman" panose="02020603050405020304" pitchFamily="18" charset="0"/>
              </a:rPr>
              <a:t>«Personalet ser at brukerne våre som deltar i trimmen alltid spør oss om når damene fra Aktivt pusterom kommer tilbake og hvorfor de ikke kan være hos oss flere dager i uken. På tross av sine hukommelsesutfordringer husker brukerne utover i uken at Aktivt Pusterom har vært der og brukerne sitter også igjen med en positiv følelse av det de opplevde.»</a:t>
            </a:r>
            <a:endParaRPr lang="nb-NO" dirty="0"/>
          </a:p>
        </p:txBody>
      </p:sp>
      <p:sp>
        <p:nvSpPr>
          <p:cNvPr id="4" name="Plassholder for lysbildenummer 3">
            <a:extLst>
              <a:ext uri="{FF2B5EF4-FFF2-40B4-BE49-F238E27FC236}">
                <a16:creationId xmlns:a16="http://schemas.microsoft.com/office/drawing/2014/main" id="{2F7A7FB6-C0B0-8A2E-5BB4-326F7A62A97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spTree>
    <p:extLst>
      <p:ext uri="{BB962C8B-B14F-4D97-AF65-F5344CB8AC3E}">
        <p14:creationId xmlns:p14="http://schemas.microsoft.com/office/powerpoint/2010/main" val="39909088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0E175A1-00D6-6669-C305-62F89D4D7DC8}"/>
              </a:ext>
            </a:extLst>
          </p:cNvPr>
          <p:cNvSpPr>
            <a:spLocks noGrp="1"/>
          </p:cNvSpPr>
          <p:nvPr>
            <p:ph type="title"/>
          </p:nvPr>
        </p:nvSpPr>
        <p:spPr>
          <a:xfrm>
            <a:off x="265500" y="1233175"/>
            <a:ext cx="4045200" cy="1482300"/>
          </a:xfrm>
        </p:spPr>
        <p:txBody>
          <a:bodyPr wrap="square" anchor="b">
            <a:normAutofit/>
          </a:bodyPr>
          <a:lstStyle/>
          <a:p>
            <a:r>
              <a:rPr lang="nb-NO" dirty="0"/>
              <a:t>Suksessfaktorer</a:t>
            </a:r>
            <a:br>
              <a:rPr lang="nb-NO" dirty="0"/>
            </a:br>
            <a:endParaRPr lang="nb-NO" dirty="0"/>
          </a:p>
        </p:txBody>
      </p:sp>
      <p:sp>
        <p:nvSpPr>
          <p:cNvPr id="3" name="Plassholder for tekst 2">
            <a:extLst>
              <a:ext uri="{FF2B5EF4-FFF2-40B4-BE49-F238E27FC236}">
                <a16:creationId xmlns:a16="http://schemas.microsoft.com/office/drawing/2014/main" id="{91EDFD81-B40A-865C-AB22-FBDF36DC4980}"/>
              </a:ext>
            </a:extLst>
          </p:cNvPr>
          <p:cNvSpPr>
            <a:spLocks noGrp="1"/>
          </p:cNvSpPr>
          <p:nvPr>
            <p:ph type="subTitle" idx="1"/>
          </p:nvPr>
        </p:nvSpPr>
        <p:spPr>
          <a:xfrm>
            <a:off x="265500" y="2803075"/>
            <a:ext cx="4045200" cy="1235100"/>
          </a:xfrm>
        </p:spPr>
        <p:txBody>
          <a:bodyPr wrap="square" anchor="t">
            <a:normAutofit fontScale="92500" lnSpcReduction="20000"/>
          </a:bodyPr>
          <a:lstStyle/>
          <a:p>
            <a:pPr>
              <a:spcAft>
                <a:spcPts val="600"/>
              </a:spcAft>
            </a:pPr>
            <a:r>
              <a:rPr lang="nb-NO" dirty="0"/>
              <a:t>Lystbetont </a:t>
            </a:r>
          </a:p>
          <a:p>
            <a:pPr>
              <a:spcAft>
                <a:spcPts val="600"/>
              </a:spcAft>
            </a:pPr>
            <a:r>
              <a:rPr lang="nb-NO" dirty="0"/>
              <a:t>Gjentakende og enkelt </a:t>
            </a:r>
          </a:p>
          <a:p>
            <a:pPr>
              <a:spcAft>
                <a:spcPts val="600"/>
              </a:spcAft>
            </a:pPr>
            <a:r>
              <a:rPr lang="nb-NO" dirty="0"/>
              <a:t>Uhøytidelig </a:t>
            </a:r>
          </a:p>
          <a:p>
            <a:pPr>
              <a:spcAft>
                <a:spcPts val="600"/>
              </a:spcAft>
            </a:pPr>
            <a:r>
              <a:rPr lang="nb-NO" dirty="0"/>
              <a:t>Forforståelse – gi mulighet for utfoldelse </a:t>
            </a:r>
          </a:p>
          <a:p>
            <a:pPr>
              <a:spcAft>
                <a:spcPts val="600"/>
              </a:spcAft>
            </a:pPr>
            <a:endParaRPr lang="nb-NO" dirty="0"/>
          </a:p>
        </p:txBody>
      </p:sp>
      <p:sp>
        <p:nvSpPr>
          <p:cNvPr id="4" name="Plassholder for lysbildenummer 3">
            <a:extLst>
              <a:ext uri="{FF2B5EF4-FFF2-40B4-BE49-F238E27FC236}">
                <a16:creationId xmlns:a16="http://schemas.microsoft.com/office/drawing/2014/main" id="{D9A6D64F-2200-0B52-E398-467F62E9FC34}"/>
              </a:ext>
            </a:extLst>
          </p:cNvPr>
          <p:cNvSpPr>
            <a:spLocks noGrp="1"/>
          </p:cNvSpPr>
          <p:nvPr>
            <p:ph type="sldNum" idx="12"/>
          </p:nvPr>
        </p:nvSpPr>
        <p:spPr>
          <a:xfrm>
            <a:off x="8472458" y="4663217"/>
            <a:ext cx="548700" cy="393600"/>
          </a:xfrm>
        </p:spPr>
        <p:txBody>
          <a:bodyPr wrap="square" anchor="ctr">
            <a:normAutofit/>
          </a:bodyPr>
          <a:lstStyle/>
          <a:p>
            <a:pPr marL="0" lvl="0" indent="0" rtl="0">
              <a:lnSpc>
                <a:spcPct val="90000"/>
              </a:lnSpc>
              <a:spcBef>
                <a:spcPts val="0"/>
              </a:spcBef>
              <a:spcAft>
                <a:spcPts val="600"/>
              </a:spcAft>
              <a:buNone/>
            </a:pPr>
            <a:fld id="{00000000-1234-1234-1234-123412341234}" type="slidenum">
              <a:rPr lang="en" sz="900" smtClean="0"/>
              <a:pPr marL="0" lvl="0" indent="0" rtl="0">
                <a:lnSpc>
                  <a:spcPct val="90000"/>
                </a:lnSpc>
                <a:spcBef>
                  <a:spcPts val="0"/>
                </a:spcBef>
                <a:spcAft>
                  <a:spcPts val="600"/>
                </a:spcAft>
                <a:buNone/>
              </a:pPr>
              <a:t>13</a:t>
            </a:fld>
            <a:endParaRPr lang="en" sz="900"/>
          </a:p>
        </p:txBody>
      </p:sp>
      <p:sp>
        <p:nvSpPr>
          <p:cNvPr id="7" name="Plassholder for bilde 6">
            <a:extLst>
              <a:ext uri="{FF2B5EF4-FFF2-40B4-BE49-F238E27FC236}">
                <a16:creationId xmlns:a16="http://schemas.microsoft.com/office/drawing/2014/main" id="{4BB19447-952F-33F6-C872-3C9496249E2D}"/>
              </a:ext>
            </a:extLst>
          </p:cNvPr>
          <p:cNvSpPr>
            <a:spLocks noGrp="1"/>
          </p:cNvSpPr>
          <p:nvPr>
            <p:ph type="pic" idx="2"/>
          </p:nvPr>
        </p:nvSpPr>
        <p:spPr/>
        <p:txBody>
          <a:bodyPr/>
          <a:lstStyle/>
          <a:p>
            <a:endParaRPr lang="nb-NO"/>
          </a:p>
        </p:txBody>
      </p:sp>
      <p:pic>
        <p:nvPicPr>
          <p:cNvPr id="8" name="Plassholder for bilde 6" descr="Et bilde som inneholder utendørs, himmel, sko, folk&#10;&#10;KI-generert innhold kan være feil.">
            <a:extLst>
              <a:ext uri="{FF2B5EF4-FFF2-40B4-BE49-F238E27FC236}">
                <a16:creationId xmlns:a16="http://schemas.microsoft.com/office/drawing/2014/main" id="{A3DF3E97-7AB3-4B76-F98D-AE42DB323D95}"/>
              </a:ext>
            </a:extLst>
          </p:cNvPr>
          <p:cNvPicPr>
            <a:picLocks noChangeAspect="1"/>
          </p:cNvPicPr>
          <p:nvPr/>
        </p:nvPicPr>
        <p:blipFill>
          <a:blip r:embed="rId3"/>
          <a:srcRect t="4494" b="4494"/>
          <a:stretch>
            <a:fillRect/>
          </a:stretch>
        </p:blipFill>
        <p:spPr>
          <a:xfrm>
            <a:off x="4905675" y="0"/>
            <a:ext cx="4238400" cy="5143500"/>
          </a:xfrm>
          <a:prstGeom prst="rect">
            <a:avLst/>
          </a:prstGeom>
          <a:noFill/>
          <a:ln>
            <a:noFill/>
          </a:ln>
        </p:spPr>
      </p:pic>
    </p:spTree>
    <p:extLst>
      <p:ext uri="{BB962C8B-B14F-4D97-AF65-F5344CB8AC3E}">
        <p14:creationId xmlns:p14="http://schemas.microsoft.com/office/powerpoint/2010/main" val="40112134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031D64"/>
                </a:solidFill>
              </a:rPr>
              <a:t>14</a:t>
            </a:fld>
            <a:endParaRPr>
              <a:solidFill>
                <a:srgbClr val="031D64"/>
              </a:solidFill>
            </a:endParaRPr>
          </a:p>
        </p:txBody>
      </p:sp>
      <p:sp>
        <p:nvSpPr>
          <p:cNvPr id="250" name="Google Shape;250;p4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dirty="0"/>
              <a:t>Tilbakemeldinger fra deltakerne</a:t>
            </a:r>
            <a:endParaRPr dirty="0"/>
          </a:p>
        </p:txBody>
      </p:sp>
      <p:sp>
        <p:nvSpPr>
          <p:cNvPr id="251" name="Google Shape;251;p40"/>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15</a:t>
            </a:fld>
            <a:endParaRPr/>
          </a:p>
        </p:txBody>
      </p:sp>
      <p:sp>
        <p:nvSpPr>
          <p:cNvPr id="257" name="Google Shape;257;p41"/>
          <p:cNvSpPr txBox="1">
            <a:spLocks noGrp="1"/>
          </p:cNvSpPr>
          <p:nvPr>
            <p:ph type="body" idx="1"/>
          </p:nvPr>
        </p:nvSpPr>
        <p:spPr>
          <a:xfrm>
            <a:off x="311700" y="2571750"/>
            <a:ext cx="5998800" cy="2263800"/>
          </a:xfrm>
          <a:prstGeom prst="rect">
            <a:avLst/>
          </a:prstGeom>
        </p:spPr>
        <p:txBody>
          <a:bodyPr spcFirstLastPara="1" wrap="square" lIns="91425" tIns="91425" rIns="91425" bIns="91425" anchor="b" anchorCtr="0">
            <a:noAutofit/>
          </a:bodyPr>
          <a:lstStyle/>
          <a:p>
            <a:pPr marL="0" indent="0"/>
            <a:r>
              <a:rPr lang="nb-NO" sz="2800" dirty="0">
                <a:effectLst/>
                <a:latin typeface="Calibri" panose="020F0502020204030204" pitchFamily="34" charset="0"/>
                <a:ea typeface="Calibri" panose="020F0502020204030204" pitchFamily="34" charset="0"/>
                <a:cs typeface="Times New Roman" panose="02020603050405020304" pitchFamily="18" charset="0"/>
              </a:rPr>
              <a:t>«Det hjelper ikke bare for kroppen, men for hodet også»</a:t>
            </a:r>
          </a:p>
          <a:p>
            <a:pPr marL="0" lvl="0" indent="0" algn="l" rtl="0">
              <a:spcBef>
                <a:spcPts val="0"/>
              </a:spcBef>
              <a:spcAft>
                <a:spcPts val="0"/>
              </a:spcAft>
              <a:buNone/>
            </a:pP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DF127CA2-D6B2-DC4A-5366-CAD3F8ACB09F}"/>
              </a:ext>
            </a:extLst>
          </p:cNvPr>
          <p:cNvSpPr>
            <a:spLocks noGrp="1"/>
          </p:cNvSpPr>
          <p:nvPr>
            <p:ph type="body" idx="1"/>
          </p:nvPr>
        </p:nvSpPr>
        <p:spPr/>
        <p:txBody>
          <a:bodyPr/>
          <a:lstStyle/>
          <a:p>
            <a:r>
              <a:rPr lang="nb-NO" dirty="0"/>
              <a:t>«Det er høydepunktet mitt i uken»</a:t>
            </a:r>
          </a:p>
        </p:txBody>
      </p:sp>
      <p:sp>
        <p:nvSpPr>
          <p:cNvPr id="3" name="Plassholder for lysbildenummer 2">
            <a:extLst>
              <a:ext uri="{FF2B5EF4-FFF2-40B4-BE49-F238E27FC236}">
                <a16:creationId xmlns:a16="http://schemas.microsoft.com/office/drawing/2014/main" id="{86BA27B0-3DEF-88D2-CB7F-79B58CD364A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a:t>
            </a:fld>
            <a:endParaRPr lang="en"/>
          </a:p>
        </p:txBody>
      </p:sp>
    </p:spTree>
    <p:extLst>
      <p:ext uri="{BB962C8B-B14F-4D97-AF65-F5344CB8AC3E}">
        <p14:creationId xmlns:p14="http://schemas.microsoft.com/office/powerpoint/2010/main" val="38077531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7005E731-9453-1318-3E33-35257BEE9E16}"/>
              </a:ext>
            </a:extLst>
          </p:cNvPr>
          <p:cNvSpPr>
            <a:spLocks noGrp="1"/>
          </p:cNvSpPr>
          <p:nvPr>
            <p:ph type="body" idx="1"/>
          </p:nvPr>
        </p:nvSpPr>
        <p:spPr>
          <a:xfrm>
            <a:off x="311700" y="2571750"/>
            <a:ext cx="6594426" cy="2263800"/>
          </a:xfrm>
        </p:spPr>
        <p:txBody>
          <a:bodyPr/>
          <a:lstStyle/>
          <a:p>
            <a:r>
              <a:rPr lang="nb-NO" dirty="0"/>
              <a:t>«Jeg har merket hvor mye sprekere og vital noen av deltakerne er etter at de har startet» </a:t>
            </a:r>
          </a:p>
        </p:txBody>
      </p:sp>
      <p:sp>
        <p:nvSpPr>
          <p:cNvPr id="3" name="Plassholder for lysbildenummer 2">
            <a:extLst>
              <a:ext uri="{FF2B5EF4-FFF2-40B4-BE49-F238E27FC236}">
                <a16:creationId xmlns:a16="http://schemas.microsoft.com/office/drawing/2014/main" id="{5358708F-04BB-FBC1-A12C-9E5AA4E3A05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a:p>
        </p:txBody>
      </p:sp>
    </p:spTree>
    <p:extLst>
      <p:ext uri="{BB962C8B-B14F-4D97-AF65-F5344CB8AC3E}">
        <p14:creationId xmlns:p14="http://schemas.microsoft.com/office/powerpoint/2010/main" val="25934522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6"/>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Kor è koret</a:t>
            </a:r>
            <a:endParaRPr/>
          </a:p>
        </p:txBody>
      </p:sp>
      <p:sp>
        <p:nvSpPr>
          <p:cNvPr id="219" name="Google Shape;219;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18</a:t>
            </a:fld>
            <a:endParaRPr/>
          </a:p>
        </p:txBody>
      </p:sp>
      <p:pic>
        <p:nvPicPr>
          <p:cNvPr id="220" name="Google Shape;220;p36" title="2024 04 11 Presentasjon Aktivt Pusterom Marte Monstad.jpg"/>
          <p:cNvPicPr preferRelativeResize="0">
            <a:picLocks noGrp="1"/>
          </p:cNvPicPr>
          <p:nvPr>
            <p:ph type="pic" idx="2"/>
          </p:nvPr>
        </p:nvPicPr>
        <p:blipFill rotWithShape="1">
          <a:blip r:embed="rId3">
            <a:alphaModFix/>
          </a:blip>
          <a:srcRect l="14898" r="23205"/>
          <a:stretch/>
        </p:blipFill>
        <p:spPr>
          <a:xfrm>
            <a:off x="4905675" y="0"/>
            <a:ext cx="4238399" cy="5143501"/>
          </a:xfrm>
          <a:prstGeom prst="rect">
            <a:avLst/>
          </a:prstGeom>
        </p:spPr>
      </p:pic>
      <p:sp>
        <p:nvSpPr>
          <p:cNvPr id="221" name="Google Shape;221;p36"/>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Kor og sosialt tilbud for personer med demens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2F4A72C-46DA-4589-BB50-862B70236672}"/>
              </a:ext>
            </a:extLst>
          </p:cNvPr>
          <p:cNvSpPr>
            <a:spLocks noGrp="1"/>
          </p:cNvSpPr>
          <p:nvPr>
            <p:ph type="title"/>
          </p:nvPr>
        </p:nvSpPr>
        <p:spPr/>
        <p:txBody>
          <a:bodyPr>
            <a:normAutofit fontScale="90000"/>
          </a:bodyPr>
          <a:lstStyle/>
          <a:p>
            <a:r>
              <a:rPr lang="nb-NO" dirty="0"/>
              <a:t>Kor è koret </a:t>
            </a:r>
          </a:p>
        </p:txBody>
      </p:sp>
      <p:sp>
        <p:nvSpPr>
          <p:cNvPr id="3" name="Plassholder for tekst 2">
            <a:extLst>
              <a:ext uri="{FF2B5EF4-FFF2-40B4-BE49-F238E27FC236}">
                <a16:creationId xmlns:a16="http://schemas.microsoft.com/office/drawing/2014/main" id="{6D12F5D5-7299-09AF-E98A-072F8964575F}"/>
              </a:ext>
            </a:extLst>
          </p:cNvPr>
          <p:cNvSpPr>
            <a:spLocks noGrp="1"/>
          </p:cNvSpPr>
          <p:nvPr>
            <p:ph type="body" idx="1"/>
          </p:nvPr>
        </p:nvSpPr>
        <p:spPr/>
        <p:txBody>
          <a:bodyPr/>
          <a:lstStyle/>
          <a:p>
            <a:pPr>
              <a:buFont typeface="Arial" panose="020B0604020202020204" pitchFamily="34" charset="0"/>
              <a:buChar char="•"/>
            </a:pPr>
            <a:r>
              <a:rPr lang="nb-NO" dirty="0"/>
              <a:t>Bistand til transport </a:t>
            </a:r>
          </a:p>
          <a:p>
            <a:pPr>
              <a:buFont typeface="Arial" panose="020B0604020202020204" pitchFamily="34" charset="0"/>
              <a:buChar char="•"/>
            </a:pPr>
            <a:r>
              <a:rPr lang="nb-NO" dirty="0"/>
              <a:t>Felles frokost </a:t>
            </a:r>
          </a:p>
          <a:p>
            <a:pPr>
              <a:buFont typeface="Arial" panose="020B0604020202020204" pitchFamily="34" charset="0"/>
              <a:buChar char="•"/>
            </a:pPr>
            <a:r>
              <a:rPr lang="nb-NO" dirty="0"/>
              <a:t>Korøving </a:t>
            </a:r>
          </a:p>
          <a:p>
            <a:pPr>
              <a:buFont typeface="Arial" panose="020B0604020202020204" pitchFamily="34" charset="0"/>
              <a:buChar char="•"/>
            </a:pPr>
            <a:endParaRPr lang="nb-NO" dirty="0"/>
          </a:p>
          <a:p>
            <a:pPr>
              <a:buFont typeface="Arial" panose="020B0604020202020204" pitchFamily="34" charset="0"/>
              <a:buChar char="•"/>
            </a:pPr>
            <a:r>
              <a:rPr lang="nb-NO" dirty="0"/>
              <a:t>Gjenkjennbar musikk</a:t>
            </a:r>
          </a:p>
          <a:p>
            <a:pPr>
              <a:buFont typeface="Arial" panose="020B0604020202020204" pitchFamily="34" charset="0"/>
              <a:buChar char="•"/>
            </a:pPr>
            <a:r>
              <a:rPr lang="nb-NO" dirty="0"/>
              <a:t>Uhøytidelig og leken stemning</a:t>
            </a:r>
          </a:p>
          <a:p>
            <a:pPr>
              <a:buFont typeface="Arial" panose="020B0604020202020204" pitchFamily="34" charset="0"/>
              <a:buChar char="•"/>
            </a:pPr>
            <a:r>
              <a:rPr lang="nb-NO" dirty="0"/>
              <a:t>Tett kontakt mellom deltakerne og frivillige  </a:t>
            </a:r>
          </a:p>
          <a:p>
            <a:pPr>
              <a:buFont typeface="Arial" panose="020B0604020202020204" pitchFamily="34" charset="0"/>
              <a:buChar char="•"/>
            </a:pPr>
            <a:endParaRPr lang="nb-NO" dirty="0"/>
          </a:p>
          <a:p>
            <a:endParaRPr lang="nb-NO" dirty="0"/>
          </a:p>
        </p:txBody>
      </p:sp>
      <p:sp>
        <p:nvSpPr>
          <p:cNvPr id="4" name="Plassholder for lysbildenummer 3">
            <a:extLst>
              <a:ext uri="{FF2B5EF4-FFF2-40B4-BE49-F238E27FC236}">
                <a16:creationId xmlns:a16="http://schemas.microsoft.com/office/drawing/2014/main" id="{54A79145-70F8-B39E-EBB0-A782FBA5576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a:p>
        </p:txBody>
      </p:sp>
      <p:pic>
        <p:nvPicPr>
          <p:cNvPr id="9" name="Plassholder for bilde 8" descr="Et bilde som inneholder klær, person, kvinne, Menneskeansikt&#10;&#10;KI-generert innhold kan være feil.">
            <a:extLst>
              <a:ext uri="{FF2B5EF4-FFF2-40B4-BE49-F238E27FC236}">
                <a16:creationId xmlns:a16="http://schemas.microsoft.com/office/drawing/2014/main" id="{14DB1493-85E8-EF0E-D169-541790069B5F}"/>
              </a:ext>
            </a:extLst>
          </p:cNvPr>
          <p:cNvPicPr>
            <a:picLocks noGrp="1" noChangeAspect="1"/>
          </p:cNvPicPr>
          <p:nvPr>
            <p:ph type="pic" idx="2"/>
          </p:nvPr>
        </p:nvPicPr>
        <p:blipFill>
          <a:blip r:embed="rId2"/>
          <a:srcRect l="13521" r="37789"/>
          <a:stretch/>
        </p:blipFill>
        <p:spPr>
          <a:xfrm>
            <a:off x="5389350" y="0"/>
            <a:ext cx="3754800" cy="5143500"/>
          </a:xfrm>
        </p:spPr>
      </p:pic>
    </p:spTree>
    <p:extLst>
      <p:ext uri="{BB962C8B-B14F-4D97-AF65-F5344CB8AC3E}">
        <p14:creationId xmlns:p14="http://schemas.microsoft.com/office/powerpoint/2010/main" val="22110492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9"/>
          <p:cNvSpPr txBox="1">
            <a:spLocks noGrp="1"/>
          </p:cNvSpPr>
          <p:nvPr>
            <p:ph type="title"/>
          </p:nvPr>
        </p:nvSpPr>
        <p:spPr>
          <a:xfrm>
            <a:off x="311700" y="445025"/>
            <a:ext cx="47685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Om Aktivt Pusterom</a:t>
            </a:r>
            <a:endParaRPr/>
          </a:p>
        </p:txBody>
      </p:sp>
      <p:sp>
        <p:nvSpPr>
          <p:cNvPr id="164" name="Google Shape;164;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a:t>
            </a:fld>
            <a:endParaRPr/>
          </a:p>
        </p:txBody>
      </p:sp>
      <p:sp>
        <p:nvSpPr>
          <p:cNvPr id="165" name="Google Shape;165;p29"/>
          <p:cNvSpPr txBox="1">
            <a:spLocks noGrp="1"/>
          </p:cNvSpPr>
          <p:nvPr>
            <p:ph type="body" idx="1"/>
          </p:nvPr>
        </p:nvSpPr>
        <p:spPr>
          <a:xfrm>
            <a:off x="311700" y="1152475"/>
            <a:ext cx="4768500" cy="3054900"/>
          </a:xfrm>
          <a:prstGeom prst="rect">
            <a:avLst/>
          </a:prstGeom>
        </p:spPr>
        <p:txBody>
          <a:bodyPr spcFirstLastPara="1" wrap="square" lIns="91425" tIns="91425" rIns="91425" bIns="91425" anchor="t" anchorCtr="0">
            <a:normAutofit fontScale="85000" lnSpcReduction="10000"/>
          </a:bodyPr>
          <a:lstStyle/>
          <a:p>
            <a:pPr marL="457200" lvl="0" indent="-317182" algn="l" rtl="0">
              <a:spcBef>
                <a:spcPts val="0"/>
              </a:spcBef>
              <a:spcAft>
                <a:spcPts val="0"/>
              </a:spcAft>
              <a:buSzPct val="100000"/>
              <a:buChar char="●"/>
            </a:pPr>
            <a:r>
              <a:rPr lang="en" dirty="0"/>
              <a:t>Ideelt AS. </a:t>
            </a:r>
          </a:p>
          <a:p>
            <a:pPr marL="457200" lvl="0" indent="-317182" algn="l" rtl="0">
              <a:spcBef>
                <a:spcPts val="0"/>
              </a:spcBef>
              <a:spcAft>
                <a:spcPts val="0"/>
              </a:spcAft>
              <a:buSzPct val="100000"/>
              <a:buChar char="●"/>
            </a:pPr>
            <a:r>
              <a:rPr lang="en" dirty="0"/>
              <a:t>Målsetning om å bidra til å utjevne sosiale ulikheter og forhindre utenforskap i lokalmiljøet.</a:t>
            </a:r>
          </a:p>
          <a:p>
            <a:pPr marL="457200" lvl="0" indent="-317182" algn="l" rtl="0">
              <a:spcBef>
                <a:spcPts val="0"/>
              </a:spcBef>
              <a:spcAft>
                <a:spcPts val="0"/>
              </a:spcAft>
              <a:buSzPct val="100000"/>
              <a:buChar char="●"/>
            </a:pPr>
            <a:r>
              <a:rPr lang="en" dirty="0"/>
              <a:t>Spesielt fokus på sårbare målgrupper som barn og ungdom med tilknytning til barnevern, lavinntektsfamilier, uføre og eldre som er utsatt for å oppleve utenforskap og nedsatt livskvalitet.</a:t>
            </a:r>
          </a:p>
          <a:p>
            <a:pPr marL="457200" lvl="0" indent="-317182" algn="l" rtl="0">
              <a:spcBef>
                <a:spcPts val="0"/>
              </a:spcBef>
              <a:spcAft>
                <a:spcPts val="0"/>
              </a:spcAft>
              <a:buSzPct val="100000"/>
              <a:buChar char="●"/>
            </a:pPr>
            <a:r>
              <a:rPr lang="nb-NO" dirty="0"/>
              <a:t>Fylle «hull» i samfunnet</a:t>
            </a:r>
            <a:endParaRPr dirty="0"/>
          </a:p>
          <a:p>
            <a:pPr marL="457200" lvl="0" indent="-317182" algn="l" rtl="0">
              <a:spcBef>
                <a:spcPts val="0"/>
              </a:spcBef>
              <a:spcAft>
                <a:spcPts val="0"/>
              </a:spcAft>
              <a:buSzPct val="100000"/>
              <a:buChar char="●"/>
            </a:pPr>
            <a:r>
              <a:rPr lang="en" dirty="0"/>
              <a:t>Helsefremmende aktiviteter gjennom ressursperspektiv</a:t>
            </a:r>
            <a:endParaRPr dirty="0"/>
          </a:p>
        </p:txBody>
      </p:sp>
      <p:pic>
        <p:nvPicPr>
          <p:cNvPr id="166" name="Google Shape;166;p29" title="2024 04 11 Presentasjon Aktivt Pusterom Marte Monstad.jpg"/>
          <p:cNvPicPr preferRelativeResize="0">
            <a:picLocks noGrp="1"/>
          </p:cNvPicPr>
          <p:nvPr>
            <p:ph type="pic" idx="2"/>
          </p:nvPr>
        </p:nvPicPr>
        <p:blipFill rotWithShape="1">
          <a:blip r:embed="rId3">
            <a:alphaModFix/>
          </a:blip>
          <a:srcRect l="28892" r="24150"/>
          <a:stretch/>
        </p:blipFill>
        <p:spPr>
          <a:xfrm>
            <a:off x="5389350" y="0"/>
            <a:ext cx="3754801" cy="5143501"/>
          </a:xfrm>
          <a:prstGeom prst="rect">
            <a:avLst/>
          </a:prstGeom>
          <a:effectLst>
            <a:reflection endPos="30000" dist="38100" dir="5400000" fadeDir="5400012" sy="-100000" algn="bl" rotWithShape="0"/>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5E696C-7CA6-4DC4-E1D0-3CA2FB0A8E78}"/>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E4B09682-1754-B825-EF79-A6E5824CF078}"/>
              </a:ext>
            </a:extLst>
          </p:cNvPr>
          <p:cNvSpPr>
            <a:spLocks noGrp="1"/>
          </p:cNvSpPr>
          <p:nvPr>
            <p:ph type="title"/>
          </p:nvPr>
        </p:nvSpPr>
        <p:spPr>
          <a:xfrm>
            <a:off x="265500" y="1233175"/>
            <a:ext cx="4045200" cy="1482300"/>
          </a:xfrm>
        </p:spPr>
        <p:txBody>
          <a:bodyPr wrap="square" anchor="b">
            <a:normAutofit/>
          </a:bodyPr>
          <a:lstStyle/>
          <a:p>
            <a:r>
              <a:rPr lang="nb-NO" dirty="0"/>
              <a:t>Suksessfaktorer</a:t>
            </a:r>
            <a:br>
              <a:rPr lang="nb-NO" dirty="0"/>
            </a:br>
            <a:endParaRPr lang="nb-NO" dirty="0"/>
          </a:p>
        </p:txBody>
      </p:sp>
      <p:sp>
        <p:nvSpPr>
          <p:cNvPr id="3" name="Plassholder for tekst 2">
            <a:extLst>
              <a:ext uri="{FF2B5EF4-FFF2-40B4-BE49-F238E27FC236}">
                <a16:creationId xmlns:a16="http://schemas.microsoft.com/office/drawing/2014/main" id="{AA308E3A-A8E2-7A8E-1B67-F2F12DBFBCA2}"/>
              </a:ext>
            </a:extLst>
          </p:cNvPr>
          <p:cNvSpPr>
            <a:spLocks noGrp="1"/>
          </p:cNvSpPr>
          <p:nvPr>
            <p:ph type="subTitle" idx="1"/>
          </p:nvPr>
        </p:nvSpPr>
        <p:spPr>
          <a:xfrm>
            <a:off x="265500" y="2803075"/>
            <a:ext cx="4045200" cy="1235100"/>
          </a:xfrm>
        </p:spPr>
        <p:txBody>
          <a:bodyPr wrap="square" anchor="t">
            <a:normAutofit fontScale="92500" lnSpcReduction="20000"/>
          </a:bodyPr>
          <a:lstStyle/>
          <a:p>
            <a:pPr>
              <a:spcAft>
                <a:spcPts val="600"/>
              </a:spcAft>
            </a:pPr>
            <a:r>
              <a:rPr lang="nb-NO" dirty="0"/>
              <a:t>Lystbetont </a:t>
            </a:r>
          </a:p>
          <a:p>
            <a:pPr>
              <a:spcAft>
                <a:spcPts val="600"/>
              </a:spcAft>
            </a:pPr>
            <a:r>
              <a:rPr lang="nb-NO" dirty="0"/>
              <a:t>Gjentakende og enkelt </a:t>
            </a:r>
          </a:p>
          <a:p>
            <a:pPr>
              <a:spcAft>
                <a:spcPts val="600"/>
              </a:spcAft>
            </a:pPr>
            <a:r>
              <a:rPr lang="nb-NO" dirty="0"/>
              <a:t>Uhøytidelig </a:t>
            </a:r>
          </a:p>
          <a:p>
            <a:pPr>
              <a:spcAft>
                <a:spcPts val="600"/>
              </a:spcAft>
            </a:pPr>
            <a:r>
              <a:rPr lang="nb-NO" dirty="0"/>
              <a:t>Forforståelse – gi mulighet for utfoldelse </a:t>
            </a:r>
          </a:p>
          <a:p>
            <a:pPr>
              <a:spcAft>
                <a:spcPts val="600"/>
              </a:spcAft>
            </a:pPr>
            <a:endParaRPr lang="nb-NO" dirty="0"/>
          </a:p>
        </p:txBody>
      </p:sp>
      <p:sp>
        <p:nvSpPr>
          <p:cNvPr id="4" name="Plassholder for lysbildenummer 3">
            <a:extLst>
              <a:ext uri="{FF2B5EF4-FFF2-40B4-BE49-F238E27FC236}">
                <a16:creationId xmlns:a16="http://schemas.microsoft.com/office/drawing/2014/main" id="{152AAFB8-E404-3379-A1F4-8574CF2AB3B4}"/>
              </a:ext>
            </a:extLst>
          </p:cNvPr>
          <p:cNvSpPr>
            <a:spLocks noGrp="1"/>
          </p:cNvSpPr>
          <p:nvPr>
            <p:ph type="sldNum" idx="12"/>
          </p:nvPr>
        </p:nvSpPr>
        <p:spPr>
          <a:xfrm>
            <a:off x="8472458" y="4663217"/>
            <a:ext cx="548700" cy="393600"/>
          </a:xfrm>
        </p:spPr>
        <p:txBody>
          <a:bodyPr wrap="square" anchor="ctr">
            <a:normAutofit/>
          </a:bodyPr>
          <a:lstStyle/>
          <a:p>
            <a:pPr marL="0" lvl="0" indent="0" rtl="0">
              <a:lnSpc>
                <a:spcPct val="90000"/>
              </a:lnSpc>
              <a:spcBef>
                <a:spcPts val="0"/>
              </a:spcBef>
              <a:spcAft>
                <a:spcPts val="600"/>
              </a:spcAft>
              <a:buNone/>
            </a:pPr>
            <a:fld id="{00000000-1234-1234-1234-123412341234}" type="slidenum">
              <a:rPr lang="en" sz="900" smtClean="0"/>
              <a:pPr marL="0" lvl="0" indent="0" rtl="0">
                <a:lnSpc>
                  <a:spcPct val="90000"/>
                </a:lnSpc>
                <a:spcBef>
                  <a:spcPts val="0"/>
                </a:spcBef>
                <a:spcAft>
                  <a:spcPts val="600"/>
                </a:spcAft>
                <a:buNone/>
              </a:pPr>
              <a:t>20</a:t>
            </a:fld>
            <a:endParaRPr lang="en" sz="900"/>
          </a:p>
        </p:txBody>
      </p:sp>
      <p:pic>
        <p:nvPicPr>
          <p:cNvPr id="8" name="Bilde 7">
            <a:extLst>
              <a:ext uri="{FF2B5EF4-FFF2-40B4-BE49-F238E27FC236}">
                <a16:creationId xmlns:a16="http://schemas.microsoft.com/office/drawing/2014/main" id="{2BC0E253-8FB7-952C-2D7C-99C5E36AF4C8}"/>
              </a:ext>
            </a:extLst>
          </p:cNvPr>
          <p:cNvPicPr>
            <a:picLocks noChangeAspect="1"/>
          </p:cNvPicPr>
          <p:nvPr/>
        </p:nvPicPr>
        <p:blipFill>
          <a:blip r:embed="rId3"/>
          <a:stretch>
            <a:fillRect/>
          </a:stretch>
        </p:blipFill>
        <p:spPr>
          <a:xfrm>
            <a:off x="4905674" y="-1034709"/>
            <a:ext cx="4238325" cy="6357488"/>
          </a:xfrm>
          <a:prstGeom prst="rect">
            <a:avLst/>
          </a:prstGeom>
        </p:spPr>
      </p:pic>
    </p:spTree>
    <p:extLst>
      <p:ext uri="{BB962C8B-B14F-4D97-AF65-F5344CB8AC3E}">
        <p14:creationId xmlns:p14="http://schemas.microsoft.com/office/powerpoint/2010/main" val="897117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D738263-3D0A-B48F-CE40-1AB39C1F71ED}"/>
              </a:ext>
            </a:extLst>
          </p:cNvPr>
          <p:cNvSpPr>
            <a:spLocks noGrp="1"/>
          </p:cNvSpPr>
          <p:nvPr>
            <p:ph type="title"/>
          </p:nvPr>
        </p:nvSpPr>
        <p:spPr/>
        <p:txBody>
          <a:bodyPr>
            <a:normAutofit fontScale="90000"/>
          </a:bodyPr>
          <a:lstStyle/>
          <a:p>
            <a:r>
              <a:rPr lang="nb-NO" dirty="0"/>
              <a:t>Tilbakemelding fra personell </a:t>
            </a:r>
          </a:p>
        </p:txBody>
      </p:sp>
      <p:sp>
        <p:nvSpPr>
          <p:cNvPr id="3" name="Plassholder for tekst 2">
            <a:extLst>
              <a:ext uri="{FF2B5EF4-FFF2-40B4-BE49-F238E27FC236}">
                <a16:creationId xmlns:a16="http://schemas.microsoft.com/office/drawing/2014/main" id="{9C0CC824-4011-DEEB-9CC9-795DBCE052CD}"/>
              </a:ext>
            </a:extLst>
          </p:cNvPr>
          <p:cNvSpPr>
            <a:spLocks noGrp="1"/>
          </p:cNvSpPr>
          <p:nvPr>
            <p:ph type="body" idx="1"/>
          </p:nvPr>
        </p:nvSpPr>
        <p:spPr/>
        <p:txBody>
          <a:bodyPr>
            <a:normAutofit fontScale="70000" lnSpcReduction="20000"/>
          </a:bodyPr>
          <a:lstStyle/>
          <a:p>
            <a:pPr marL="114300" indent="0">
              <a:buNone/>
            </a:pPr>
            <a:r>
              <a:rPr lang="nb-NO" b="0" i="0" dirty="0">
                <a:solidFill>
                  <a:srgbClr val="000000"/>
                </a:solidFill>
                <a:effectLst/>
                <a:latin typeface="Aptos" panose="020B0004020202020204" pitchFamily="34" charset="0"/>
              </a:rPr>
              <a:t>«Et fantastisk bra tilbud som er kommet for personer med demens. Dette er både for dem som går på ulike aktivitetssenter, de som ikke har noe tilbud eller de som er kommet på fast plass. Her er alle velkommen og gjengen på aktivt pusterom er RAUS med stor bokstaver. Det som er unikt er Aktivt pusterom er at de alltid er på tilbudssiden og sier aldri nei. Deltakerne blir hentet og kjørt hjem igjen etter hver korøving- fra dem som jobber der og frivillige-, de får deilig frokost og ser hver enkelt. Vi ansatte ser og merker at humøret stiger betraktelig etter hver eneste korøving for våre deltakere, selv om de ikke alltid husker hva de har sunget så kjenner de på hele seg at de har virkelig hatt det kjekt og ledd masse. På korøvinger er det om å ha det gøy, - og med Yvonne Algrøy som korleder er det kombinasjon av morsomheter, ablegøyer og sangglede - et fyrverkeri vi kan le av og le med. Tarjei Vatne står for musikk og er meget dyktig i sitt fag, her får man nydelig toner, kreative innspill og sammen blir de en utrolig god duo med godt samspill seg imellom. De som setter sammen fantastiske korøvinger og konserter, og sammen ser de muligheter og ulike talenter i koret. Det er et lavterskel tilbud som tar personer med demens på dypeste alvor og som vi ikke kunne vært foruten.  Det ville ikke vært det samme uten Aktivt pusterom, Yvonne og Tarjei. Vi har fått veldig gode tilbakemeldinger både fra deltakerne våre og pårørende deres, og vi føler oss privilegerte som får muligheten å ta del av dette og vi håper koret varer evig.»</a:t>
            </a:r>
            <a:endParaRPr lang="nb-NO" dirty="0"/>
          </a:p>
        </p:txBody>
      </p:sp>
      <p:sp>
        <p:nvSpPr>
          <p:cNvPr id="4" name="Plassholder for lysbildenummer 3">
            <a:extLst>
              <a:ext uri="{FF2B5EF4-FFF2-40B4-BE49-F238E27FC236}">
                <a16:creationId xmlns:a16="http://schemas.microsoft.com/office/drawing/2014/main" id="{C39C7765-F912-7012-CC25-F6FF4C63465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a:t>
            </a:fld>
            <a:endParaRPr lang="en"/>
          </a:p>
        </p:txBody>
      </p:sp>
    </p:spTree>
    <p:extLst>
      <p:ext uri="{BB962C8B-B14F-4D97-AF65-F5344CB8AC3E}">
        <p14:creationId xmlns:p14="http://schemas.microsoft.com/office/powerpoint/2010/main" val="18075474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8">
          <a:extLst>
            <a:ext uri="{FF2B5EF4-FFF2-40B4-BE49-F238E27FC236}">
              <a16:creationId xmlns:a16="http://schemas.microsoft.com/office/drawing/2014/main" id="{BCE7B3A9-C775-6492-F34C-4FD92F4D57C4}"/>
            </a:ext>
          </a:extLst>
        </p:cNvPr>
        <p:cNvGrpSpPr/>
        <p:nvPr/>
      </p:nvGrpSpPr>
      <p:grpSpPr>
        <a:xfrm>
          <a:off x="0" y="0"/>
          <a:ext cx="0" cy="0"/>
          <a:chOff x="0" y="0"/>
          <a:chExt cx="0" cy="0"/>
        </a:xfrm>
      </p:grpSpPr>
      <p:sp>
        <p:nvSpPr>
          <p:cNvPr id="249" name="Google Shape;249;p40">
            <a:extLst>
              <a:ext uri="{FF2B5EF4-FFF2-40B4-BE49-F238E27FC236}">
                <a16:creationId xmlns:a16="http://schemas.microsoft.com/office/drawing/2014/main" id="{1DB2439D-BA1A-A3F4-011A-A29895F26D5A}"/>
              </a:ext>
            </a:extLst>
          </p:cNvPr>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031D64"/>
                </a:solidFill>
              </a:rPr>
              <a:t>22</a:t>
            </a:fld>
            <a:endParaRPr>
              <a:solidFill>
                <a:srgbClr val="031D64"/>
              </a:solidFill>
            </a:endParaRPr>
          </a:p>
        </p:txBody>
      </p:sp>
      <p:sp>
        <p:nvSpPr>
          <p:cNvPr id="250" name="Google Shape;250;p40">
            <a:extLst>
              <a:ext uri="{FF2B5EF4-FFF2-40B4-BE49-F238E27FC236}">
                <a16:creationId xmlns:a16="http://schemas.microsoft.com/office/drawing/2014/main" id="{BD0BC03E-A1D1-B0ED-071F-5828B23575DD}"/>
              </a:ext>
            </a:extLst>
          </p:cNvPr>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dirty="0"/>
              <a:t>Tilbakemeldinger fra deltakerne/pårørende </a:t>
            </a:r>
            <a:endParaRPr dirty="0"/>
          </a:p>
        </p:txBody>
      </p:sp>
      <p:sp>
        <p:nvSpPr>
          <p:cNvPr id="251" name="Google Shape;251;p40">
            <a:extLst>
              <a:ext uri="{FF2B5EF4-FFF2-40B4-BE49-F238E27FC236}">
                <a16:creationId xmlns:a16="http://schemas.microsoft.com/office/drawing/2014/main" id="{4FDD2FEC-955F-B092-ADE3-610F9DF17D77}"/>
              </a:ext>
            </a:extLst>
          </p:cNvPr>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22</a:t>
            </a:fld>
            <a:endParaRPr/>
          </a:p>
        </p:txBody>
      </p:sp>
    </p:spTree>
    <p:extLst>
      <p:ext uri="{BB962C8B-B14F-4D97-AF65-F5344CB8AC3E}">
        <p14:creationId xmlns:p14="http://schemas.microsoft.com/office/powerpoint/2010/main" val="4864523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386B7B94-658C-5803-4FB4-18612F4BDF11}"/>
              </a:ext>
            </a:extLst>
          </p:cNvPr>
          <p:cNvSpPr>
            <a:spLocks noGrp="1"/>
          </p:cNvSpPr>
          <p:nvPr>
            <p:ph type="body" idx="1"/>
          </p:nvPr>
        </p:nvSpPr>
        <p:spPr/>
        <p:txBody>
          <a:bodyPr/>
          <a:lstStyle/>
          <a:p>
            <a:r>
              <a:rPr lang="nb-NO" dirty="0"/>
              <a:t>«Jeg husker ikke hva vi har sunget, men </a:t>
            </a:r>
            <a:r>
              <a:rPr lang="nb-NO" dirty="0" err="1"/>
              <a:t>gu</a:t>
            </a:r>
            <a:r>
              <a:rPr lang="nb-NO" dirty="0"/>
              <a:t> kor gøy vi har hatt det!»</a:t>
            </a:r>
          </a:p>
        </p:txBody>
      </p:sp>
      <p:sp>
        <p:nvSpPr>
          <p:cNvPr id="3" name="Plassholder for lysbildenummer 2">
            <a:extLst>
              <a:ext uri="{FF2B5EF4-FFF2-40B4-BE49-F238E27FC236}">
                <a16:creationId xmlns:a16="http://schemas.microsoft.com/office/drawing/2014/main" id="{EB50CC35-E9B0-3B6F-3B05-17A4C454B67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a:t>
            </a:fld>
            <a:endParaRPr lang="en"/>
          </a:p>
        </p:txBody>
      </p:sp>
    </p:spTree>
    <p:extLst>
      <p:ext uri="{BB962C8B-B14F-4D97-AF65-F5344CB8AC3E}">
        <p14:creationId xmlns:p14="http://schemas.microsoft.com/office/powerpoint/2010/main" val="385598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F803718D-E77D-DF2E-26E5-4676CB8D1CD6}"/>
              </a:ext>
            </a:extLst>
          </p:cNvPr>
          <p:cNvSpPr>
            <a:spLocks noGrp="1"/>
          </p:cNvSpPr>
          <p:nvPr>
            <p:ph type="body" idx="1"/>
          </p:nvPr>
        </p:nvSpPr>
        <p:spPr/>
        <p:txBody>
          <a:bodyPr/>
          <a:lstStyle/>
          <a:p>
            <a:r>
              <a:rPr lang="nb-NO" dirty="0"/>
              <a:t>«Maten smaker så godt hos dere. Jeg spiser aldri frokost hjemme.»</a:t>
            </a:r>
          </a:p>
        </p:txBody>
      </p:sp>
      <p:sp>
        <p:nvSpPr>
          <p:cNvPr id="3" name="Plassholder for lysbildenummer 2">
            <a:extLst>
              <a:ext uri="{FF2B5EF4-FFF2-40B4-BE49-F238E27FC236}">
                <a16:creationId xmlns:a16="http://schemas.microsoft.com/office/drawing/2014/main" id="{8844DF5B-9274-D964-817A-BC7EC6593F8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24</a:t>
            </a:fld>
            <a:endParaRPr lang="en"/>
          </a:p>
        </p:txBody>
      </p:sp>
    </p:spTree>
    <p:extLst>
      <p:ext uri="{BB962C8B-B14F-4D97-AF65-F5344CB8AC3E}">
        <p14:creationId xmlns:p14="http://schemas.microsoft.com/office/powerpoint/2010/main" val="6502034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090C620F-F642-E598-67A4-4CC512E894F9}"/>
              </a:ext>
            </a:extLst>
          </p:cNvPr>
          <p:cNvSpPr>
            <a:spLocks noGrp="1"/>
          </p:cNvSpPr>
          <p:nvPr>
            <p:ph type="body" idx="1"/>
          </p:nvPr>
        </p:nvSpPr>
        <p:spPr/>
        <p:txBody>
          <a:bodyPr/>
          <a:lstStyle/>
          <a:p>
            <a:r>
              <a:rPr lang="nb-NO" dirty="0"/>
              <a:t>«Det er så kjekt å synge. Jeg og min far sang alltid sammen før.»</a:t>
            </a:r>
          </a:p>
        </p:txBody>
      </p:sp>
      <p:sp>
        <p:nvSpPr>
          <p:cNvPr id="3" name="Plassholder for lysbildenummer 2">
            <a:extLst>
              <a:ext uri="{FF2B5EF4-FFF2-40B4-BE49-F238E27FC236}">
                <a16:creationId xmlns:a16="http://schemas.microsoft.com/office/drawing/2014/main" id="{C41854A8-0AA5-02FD-09EB-C8733557317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a:t>
            </a:fld>
            <a:endParaRPr lang="en"/>
          </a:p>
        </p:txBody>
      </p:sp>
    </p:spTree>
    <p:extLst>
      <p:ext uri="{BB962C8B-B14F-4D97-AF65-F5344CB8AC3E}">
        <p14:creationId xmlns:p14="http://schemas.microsoft.com/office/powerpoint/2010/main" val="42145316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D01C78FC-9DFB-2E2D-53C3-53C59B48AF7C}"/>
              </a:ext>
            </a:extLst>
          </p:cNvPr>
          <p:cNvSpPr>
            <a:spLocks noGrp="1"/>
          </p:cNvSpPr>
          <p:nvPr>
            <p:ph type="body" idx="1"/>
          </p:nvPr>
        </p:nvSpPr>
        <p:spPr>
          <a:xfrm>
            <a:off x="311699" y="2571750"/>
            <a:ext cx="7725395" cy="2263800"/>
          </a:xfrm>
        </p:spPr>
        <p:txBody>
          <a:bodyPr/>
          <a:lstStyle/>
          <a:p>
            <a:r>
              <a:rPr lang="nb-NO" dirty="0"/>
              <a:t>«Han (ektefelle) fungerer så mye bedre resten av dagen etter han har vært her. Han klarer å gjennomføre praktiske oppgaver og husker bedre enn andre dager.»</a:t>
            </a:r>
          </a:p>
        </p:txBody>
      </p:sp>
      <p:sp>
        <p:nvSpPr>
          <p:cNvPr id="3" name="Plassholder for lysbildenummer 2">
            <a:extLst>
              <a:ext uri="{FF2B5EF4-FFF2-40B4-BE49-F238E27FC236}">
                <a16:creationId xmlns:a16="http://schemas.microsoft.com/office/drawing/2014/main" id="{0280537C-2350-8824-A4DF-AB5A9FD00F8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26</a:t>
            </a:fld>
            <a:endParaRPr lang="en"/>
          </a:p>
        </p:txBody>
      </p:sp>
    </p:spTree>
    <p:extLst>
      <p:ext uri="{BB962C8B-B14F-4D97-AF65-F5344CB8AC3E}">
        <p14:creationId xmlns:p14="http://schemas.microsoft.com/office/powerpoint/2010/main" val="35979887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445A3157-DAE0-8881-A840-92B8416167B5}"/>
              </a:ext>
            </a:extLst>
          </p:cNvPr>
          <p:cNvSpPr>
            <a:spLocks noGrp="1"/>
          </p:cNvSpPr>
          <p:nvPr>
            <p:ph type="title"/>
          </p:nvPr>
        </p:nvSpPr>
        <p:spPr>
          <a:xfrm>
            <a:off x="265500" y="106504"/>
            <a:ext cx="4045200" cy="1482300"/>
          </a:xfrm>
        </p:spPr>
        <p:txBody>
          <a:bodyPr/>
          <a:lstStyle/>
          <a:p>
            <a:r>
              <a:rPr lang="nb-NO" dirty="0"/>
              <a:t>Mer enn selve aktiviteten </a:t>
            </a:r>
          </a:p>
        </p:txBody>
      </p:sp>
      <p:sp>
        <p:nvSpPr>
          <p:cNvPr id="4" name="Undertittel 3">
            <a:extLst>
              <a:ext uri="{FF2B5EF4-FFF2-40B4-BE49-F238E27FC236}">
                <a16:creationId xmlns:a16="http://schemas.microsoft.com/office/drawing/2014/main" id="{BFD12BE9-D228-9590-3ADE-58F9F8E84B5D}"/>
              </a:ext>
            </a:extLst>
          </p:cNvPr>
          <p:cNvSpPr>
            <a:spLocks noGrp="1"/>
          </p:cNvSpPr>
          <p:nvPr>
            <p:ph type="subTitle" idx="1"/>
          </p:nvPr>
        </p:nvSpPr>
        <p:spPr>
          <a:xfrm>
            <a:off x="265500" y="1787979"/>
            <a:ext cx="4045200" cy="2250196"/>
          </a:xfrm>
        </p:spPr>
        <p:txBody>
          <a:bodyPr>
            <a:normAutofit/>
          </a:bodyPr>
          <a:lstStyle/>
          <a:p>
            <a:pPr>
              <a:buFont typeface="Arial" panose="020B0604020202020204" pitchFamily="34" charset="0"/>
              <a:buChar char="•"/>
            </a:pPr>
            <a:r>
              <a:rPr lang="nb-NO" sz="1600" dirty="0"/>
              <a:t>Uhøytidelig, latter</a:t>
            </a:r>
          </a:p>
          <a:p>
            <a:pPr>
              <a:buFont typeface="Arial" panose="020B0604020202020204" pitchFamily="34" charset="0"/>
              <a:buChar char="•"/>
            </a:pPr>
            <a:r>
              <a:rPr lang="nb-NO" dirty="0"/>
              <a:t>Tilhørighet </a:t>
            </a:r>
            <a:r>
              <a:rPr lang="nb-NO" sz="1600" dirty="0"/>
              <a:t>– </a:t>
            </a:r>
            <a:r>
              <a:rPr lang="nb-NO" dirty="0"/>
              <a:t>forebygge ensomhet</a:t>
            </a:r>
          </a:p>
          <a:p>
            <a:pPr>
              <a:buFont typeface="Arial" panose="020B0604020202020204" pitchFamily="34" charset="0"/>
              <a:buChar char="•"/>
            </a:pPr>
            <a:r>
              <a:rPr lang="nb-NO" dirty="0"/>
              <a:t>Positivt for pårørende</a:t>
            </a:r>
          </a:p>
          <a:p>
            <a:pPr>
              <a:buFont typeface="Arial" panose="020B0604020202020204" pitchFamily="34" charset="0"/>
              <a:buChar char="•"/>
            </a:pPr>
            <a:r>
              <a:rPr lang="nb-NO" dirty="0"/>
              <a:t>Nærhet og relasjoner</a:t>
            </a:r>
          </a:p>
          <a:p>
            <a:pPr>
              <a:buFont typeface="Arial" panose="020B0604020202020204" pitchFamily="34" charset="0"/>
              <a:buChar char="•"/>
            </a:pPr>
            <a:r>
              <a:rPr lang="nb-NO" dirty="0"/>
              <a:t>Positiv endring i atferdsmønsteret – smitter over på humør og/eller andre aktiviteter</a:t>
            </a:r>
          </a:p>
          <a:p>
            <a:pPr>
              <a:buFont typeface="Arial" panose="020B0604020202020204" pitchFamily="34" charset="0"/>
              <a:buChar char="•"/>
            </a:pPr>
            <a:r>
              <a:rPr lang="nb-NO" dirty="0"/>
              <a:t>Skaper flere sett med aktiviteter</a:t>
            </a:r>
          </a:p>
          <a:p>
            <a:pPr marL="114300" indent="0"/>
            <a:endParaRPr lang="nb-NO" dirty="0"/>
          </a:p>
        </p:txBody>
      </p:sp>
      <p:sp>
        <p:nvSpPr>
          <p:cNvPr id="5" name="Plassholder for lysbildenummer 4">
            <a:extLst>
              <a:ext uri="{FF2B5EF4-FFF2-40B4-BE49-F238E27FC236}">
                <a16:creationId xmlns:a16="http://schemas.microsoft.com/office/drawing/2014/main" id="{2A6A46A4-6D7D-2B53-266F-3D7F58975A1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27</a:t>
            </a:fld>
            <a:endParaRPr lang="en"/>
          </a:p>
        </p:txBody>
      </p:sp>
      <p:pic>
        <p:nvPicPr>
          <p:cNvPr id="7" name="Plassholder for bilde 6">
            <a:extLst>
              <a:ext uri="{FF2B5EF4-FFF2-40B4-BE49-F238E27FC236}">
                <a16:creationId xmlns:a16="http://schemas.microsoft.com/office/drawing/2014/main" id="{6CDA83B8-D2F0-BD9A-3747-93D702DA6F70}"/>
              </a:ext>
            </a:extLst>
          </p:cNvPr>
          <p:cNvPicPr>
            <a:picLocks noGrp="1" noChangeAspect="1"/>
          </p:cNvPicPr>
          <p:nvPr>
            <p:ph type="pic" idx="2"/>
          </p:nvPr>
        </p:nvPicPr>
        <p:blipFill>
          <a:blip r:embed="rId3"/>
          <a:srcRect l="22511" r="22511"/>
          <a:stretch>
            <a:fillRect/>
          </a:stretch>
        </p:blipFill>
        <p:spPr>
          <a:prstGeom prst="rect">
            <a:avLst/>
          </a:prstGeom>
        </p:spPr>
      </p:pic>
    </p:spTree>
    <p:extLst>
      <p:ext uri="{BB962C8B-B14F-4D97-AF65-F5344CB8AC3E}">
        <p14:creationId xmlns:p14="http://schemas.microsoft.com/office/powerpoint/2010/main" val="4966615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28BA7C8-8A12-B328-FE39-52D33C871404}"/>
              </a:ext>
            </a:extLst>
          </p:cNvPr>
          <p:cNvSpPr>
            <a:spLocks noGrp="1"/>
          </p:cNvSpPr>
          <p:nvPr>
            <p:ph type="title"/>
          </p:nvPr>
        </p:nvSpPr>
        <p:spPr/>
        <p:txBody>
          <a:bodyPr>
            <a:normAutofit fontScale="90000"/>
          </a:bodyPr>
          <a:lstStyle/>
          <a:p>
            <a:r>
              <a:rPr lang="nb-NO" dirty="0"/>
              <a:t>Våre fantastiske frivillige </a:t>
            </a:r>
          </a:p>
        </p:txBody>
      </p:sp>
      <p:sp>
        <p:nvSpPr>
          <p:cNvPr id="3" name="Plassholder for tekst 2">
            <a:extLst>
              <a:ext uri="{FF2B5EF4-FFF2-40B4-BE49-F238E27FC236}">
                <a16:creationId xmlns:a16="http://schemas.microsoft.com/office/drawing/2014/main" id="{B8E1DDC1-7993-AE98-A3EE-E1C85A19F3A0}"/>
              </a:ext>
            </a:extLst>
          </p:cNvPr>
          <p:cNvSpPr>
            <a:spLocks noGrp="1"/>
          </p:cNvSpPr>
          <p:nvPr>
            <p:ph type="body" idx="1"/>
          </p:nvPr>
        </p:nvSpPr>
        <p:spPr/>
        <p:txBody>
          <a:bodyPr/>
          <a:lstStyle/>
          <a:p>
            <a:r>
              <a:rPr lang="nb-NO" dirty="0"/>
              <a:t>Unge, voksne og eldre </a:t>
            </a:r>
          </a:p>
          <a:p>
            <a:r>
              <a:rPr lang="nb-NO" dirty="0"/>
              <a:t>Får brukt sine ressurser og føler seg verdsatt</a:t>
            </a:r>
          </a:p>
          <a:p>
            <a:r>
              <a:rPr lang="nb-NO" dirty="0"/>
              <a:t>Opplever fellesskap, tilhørighet og mestring </a:t>
            </a:r>
          </a:p>
          <a:p>
            <a:pPr lvl="1"/>
            <a:r>
              <a:rPr lang="nb-NO" dirty="0"/>
              <a:t>Kaffepausene og felles lunsj av stor betydning </a:t>
            </a:r>
          </a:p>
          <a:p>
            <a:endParaRPr lang="nb-NO" dirty="0"/>
          </a:p>
        </p:txBody>
      </p:sp>
      <p:sp>
        <p:nvSpPr>
          <p:cNvPr id="4" name="Plassholder for lysbildenummer 3">
            <a:extLst>
              <a:ext uri="{FF2B5EF4-FFF2-40B4-BE49-F238E27FC236}">
                <a16:creationId xmlns:a16="http://schemas.microsoft.com/office/drawing/2014/main" id="{5E62D72A-32AC-D148-ED37-881D6A1E63C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28</a:t>
            </a:fld>
            <a:endParaRPr lang="en"/>
          </a:p>
        </p:txBody>
      </p:sp>
      <p:pic>
        <p:nvPicPr>
          <p:cNvPr id="6" name="Bilde 5" descr="Et bilde som inneholder klær, person, smil, Menneskeansikt&#10;&#10;KI-generert innhold kan være feil.">
            <a:extLst>
              <a:ext uri="{FF2B5EF4-FFF2-40B4-BE49-F238E27FC236}">
                <a16:creationId xmlns:a16="http://schemas.microsoft.com/office/drawing/2014/main" id="{14D34B50-C2A2-C9BC-A435-D7AF26008165}"/>
              </a:ext>
            </a:extLst>
          </p:cNvPr>
          <p:cNvPicPr>
            <a:picLocks noChangeAspect="1"/>
          </p:cNvPicPr>
          <p:nvPr/>
        </p:nvPicPr>
        <p:blipFill>
          <a:blip r:embed="rId2"/>
          <a:srcRect t="33689" b="11171"/>
          <a:stretch/>
        </p:blipFill>
        <p:spPr>
          <a:xfrm>
            <a:off x="1429472" y="2571750"/>
            <a:ext cx="6285056" cy="2310365"/>
          </a:xfrm>
          <a:prstGeom prst="rect">
            <a:avLst/>
          </a:prstGeom>
        </p:spPr>
      </p:pic>
    </p:spTree>
    <p:extLst>
      <p:ext uri="{BB962C8B-B14F-4D97-AF65-F5344CB8AC3E}">
        <p14:creationId xmlns:p14="http://schemas.microsoft.com/office/powerpoint/2010/main" val="16677886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39DF330-D646-F291-A4FE-80B85FA1C2A7}"/>
              </a:ext>
            </a:extLst>
          </p:cNvPr>
          <p:cNvSpPr>
            <a:spLocks noGrp="1"/>
          </p:cNvSpPr>
          <p:nvPr>
            <p:ph type="ctrTitle"/>
          </p:nvPr>
        </p:nvSpPr>
        <p:spPr/>
        <p:txBody>
          <a:bodyPr/>
          <a:lstStyle/>
          <a:p>
            <a:r>
              <a:rPr lang="nb-NO" dirty="0"/>
              <a:t>Mennesket har ressurser, </a:t>
            </a:r>
            <a:br>
              <a:rPr lang="nb-NO" dirty="0"/>
            </a:br>
            <a:r>
              <a:rPr lang="nb-NO" dirty="0"/>
              <a:t>miljøet må formes deretter </a:t>
            </a:r>
          </a:p>
        </p:txBody>
      </p:sp>
      <p:sp>
        <p:nvSpPr>
          <p:cNvPr id="3" name="Undertittel 2">
            <a:extLst>
              <a:ext uri="{FF2B5EF4-FFF2-40B4-BE49-F238E27FC236}">
                <a16:creationId xmlns:a16="http://schemas.microsoft.com/office/drawing/2014/main" id="{61D7F791-A10B-4ECF-4638-8DC5A703FE78}"/>
              </a:ext>
            </a:extLst>
          </p:cNvPr>
          <p:cNvSpPr>
            <a:spLocks noGrp="1"/>
          </p:cNvSpPr>
          <p:nvPr>
            <p:ph type="subTitle" idx="1"/>
          </p:nvPr>
        </p:nvSpPr>
        <p:spPr/>
        <p:txBody>
          <a:bodyPr/>
          <a:lstStyle/>
          <a:p>
            <a:r>
              <a:rPr lang="nb-NO" dirty="0"/>
              <a:t>Å møte mennesker der de er. </a:t>
            </a:r>
          </a:p>
        </p:txBody>
      </p:sp>
    </p:spTree>
    <p:extLst>
      <p:ext uri="{BB962C8B-B14F-4D97-AF65-F5344CB8AC3E}">
        <p14:creationId xmlns:p14="http://schemas.microsoft.com/office/powerpoint/2010/main" val="3851333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0AE816B-AD9F-23C6-F9EB-A22763E415B2}"/>
              </a:ext>
            </a:extLst>
          </p:cNvPr>
          <p:cNvSpPr>
            <a:spLocks noGrp="1"/>
          </p:cNvSpPr>
          <p:nvPr>
            <p:ph type="title"/>
          </p:nvPr>
        </p:nvSpPr>
        <p:spPr/>
        <p:txBody>
          <a:bodyPr/>
          <a:lstStyle/>
          <a:p>
            <a:endParaRPr lang="nb-NO" dirty="0"/>
          </a:p>
        </p:txBody>
      </p:sp>
      <p:sp>
        <p:nvSpPr>
          <p:cNvPr id="3" name="Plassholder for lysbildenummer 2">
            <a:extLst>
              <a:ext uri="{FF2B5EF4-FFF2-40B4-BE49-F238E27FC236}">
                <a16:creationId xmlns:a16="http://schemas.microsoft.com/office/drawing/2014/main" id="{BE1F520B-FC01-2081-539E-54288F188E8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a:p>
        </p:txBody>
      </p:sp>
      <p:sp>
        <p:nvSpPr>
          <p:cNvPr id="4" name="Plassholder for lysbildenummer 3">
            <a:extLst>
              <a:ext uri="{FF2B5EF4-FFF2-40B4-BE49-F238E27FC236}">
                <a16:creationId xmlns:a16="http://schemas.microsoft.com/office/drawing/2014/main" id="{47E395F6-F9FB-A1CF-2499-8BEFA794962C}"/>
              </a:ext>
            </a:extLst>
          </p:cNvPr>
          <p:cNvSpPr>
            <a:spLocks noGrp="1"/>
          </p:cNvSpPr>
          <p:nvPr>
            <p:ph type="sldNum" idx="2"/>
          </p:nvPr>
        </p:nvSpPr>
        <p:spPr/>
        <p:txBody>
          <a:bodyPr/>
          <a:lstStyle/>
          <a:p>
            <a:pPr marL="0" lvl="0" indent="0" algn="r" rtl="0">
              <a:spcBef>
                <a:spcPts val="0"/>
              </a:spcBef>
              <a:spcAft>
                <a:spcPts val="0"/>
              </a:spcAft>
              <a:buNone/>
            </a:pPr>
            <a:fld id="{00000000-1234-1234-1234-123412341234}" type="slidenum">
              <a:rPr lang="en" smtClean="0"/>
              <a:t>3</a:t>
            </a:fld>
            <a:endParaRPr lang="en"/>
          </a:p>
        </p:txBody>
      </p:sp>
      <p:pic>
        <p:nvPicPr>
          <p:cNvPr id="2052" name="Picture 4">
            <a:extLst>
              <a:ext uri="{FF2B5EF4-FFF2-40B4-BE49-F238E27FC236}">
                <a16:creationId xmlns:a16="http://schemas.microsoft.com/office/drawing/2014/main" id="{D1B7CF3C-EB94-CD6D-A9AF-759EA2995F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293" t="29321" r="16053" b="3240"/>
          <a:stretch/>
        </p:blipFill>
        <p:spPr bwMode="auto">
          <a:xfrm>
            <a:off x="204107" y="253773"/>
            <a:ext cx="6874329" cy="4635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74519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dirty="0"/>
              <a:t>Tusen takk for tiden deres</a:t>
            </a:r>
            <a:endParaRPr dirty="0"/>
          </a:p>
        </p:txBody>
      </p:sp>
      <p:sp>
        <p:nvSpPr>
          <p:cNvPr id="302" name="Google Shape;302;p4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aktivtpusterom.no</a:t>
            </a:r>
            <a:endParaRPr/>
          </a:p>
          <a:p>
            <a:pPr marL="0" lvl="0" indent="0" algn="ctr" rtl="0">
              <a:spcBef>
                <a:spcPts val="0"/>
              </a:spcBef>
              <a:spcAft>
                <a:spcPts val="0"/>
              </a:spcAft>
              <a:buNone/>
            </a:pPr>
            <a:r>
              <a:rPr lang="en"/>
              <a:t>facebook.com/AktivtPusterom</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00D42D1-159A-AF66-D1AE-F33C1A480D65}"/>
              </a:ext>
            </a:extLst>
          </p:cNvPr>
          <p:cNvSpPr>
            <a:spLocks noGrp="1"/>
          </p:cNvSpPr>
          <p:nvPr>
            <p:ph type="title"/>
          </p:nvPr>
        </p:nvSpPr>
        <p:spPr/>
        <p:txBody>
          <a:bodyPr>
            <a:normAutofit fontScale="90000"/>
          </a:bodyPr>
          <a:lstStyle/>
          <a:p>
            <a:r>
              <a:rPr lang="nb-NO" dirty="0"/>
              <a:t>Kilder og bilder: </a:t>
            </a:r>
          </a:p>
        </p:txBody>
      </p:sp>
      <p:sp>
        <p:nvSpPr>
          <p:cNvPr id="3" name="Plassholder for tekst 2">
            <a:extLst>
              <a:ext uri="{FF2B5EF4-FFF2-40B4-BE49-F238E27FC236}">
                <a16:creationId xmlns:a16="http://schemas.microsoft.com/office/drawing/2014/main" id="{0792DEC7-59EB-9E78-1F28-E46597DBC488}"/>
              </a:ext>
            </a:extLst>
          </p:cNvPr>
          <p:cNvSpPr>
            <a:spLocks noGrp="1"/>
          </p:cNvSpPr>
          <p:nvPr>
            <p:ph type="body" idx="1"/>
          </p:nvPr>
        </p:nvSpPr>
        <p:spPr/>
        <p:txBody>
          <a:bodyPr>
            <a:normAutofit/>
          </a:bodyPr>
          <a:lstStyle/>
          <a:p>
            <a:r>
              <a:rPr lang="nb-NO" dirty="0">
                <a:latin typeface="+mn-lt"/>
              </a:rPr>
              <a:t>Bilde alle ansatte: Carina Svendsen</a:t>
            </a:r>
          </a:p>
          <a:p>
            <a:r>
              <a:rPr lang="nb-NO" dirty="0">
                <a:latin typeface="+mn-lt"/>
              </a:rPr>
              <a:t>Bilde Herand: Privat </a:t>
            </a:r>
          </a:p>
          <a:p>
            <a:r>
              <a:rPr lang="nb-NO" dirty="0">
                <a:latin typeface="+mn-lt"/>
              </a:rPr>
              <a:t>Bilde Trening og halloi: Schibsted Partnerstudio</a:t>
            </a:r>
          </a:p>
          <a:p>
            <a:r>
              <a:rPr lang="nb-NO" dirty="0">
                <a:latin typeface="+mn-lt"/>
              </a:rPr>
              <a:t>Bilde lånt fra regjering.no: Bo trygt hjemme</a:t>
            </a:r>
          </a:p>
          <a:p>
            <a:r>
              <a:rPr lang="nb-NO" dirty="0">
                <a:latin typeface="+mn-lt"/>
              </a:rPr>
              <a:t>Bilde Kor è koret: Sasja Karlstad</a:t>
            </a:r>
          </a:p>
          <a:p>
            <a:r>
              <a:rPr lang="nb-NO" dirty="0">
                <a:latin typeface="+mn-lt"/>
              </a:rPr>
              <a:t>Bilde Kor è koret synger: Oda Therese </a:t>
            </a:r>
            <a:r>
              <a:rPr lang="nb-NO" dirty="0" err="1">
                <a:latin typeface="+mn-lt"/>
              </a:rPr>
              <a:t>Egset</a:t>
            </a:r>
            <a:r>
              <a:rPr lang="nb-NO" dirty="0">
                <a:latin typeface="+mn-lt"/>
              </a:rPr>
              <a:t> Opsal</a:t>
            </a:r>
          </a:p>
          <a:p>
            <a:r>
              <a:rPr lang="nb-NO" dirty="0">
                <a:latin typeface="+mn-lt"/>
              </a:rPr>
              <a:t>Bilde utenfor Ungdomshuset: Privat </a:t>
            </a:r>
          </a:p>
          <a:p>
            <a:r>
              <a:rPr lang="nb-NO" dirty="0">
                <a:latin typeface="+mn-lt"/>
              </a:rPr>
              <a:t>Bilde frivillige: Thor </a:t>
            </a:r>
            <a:r>
              <a:rPr lang="nb-NO" dirty="0" err="1">
                <a:latin typeface="+mn-lt"/>
              </a:rPr>
              <a:t>Brødreskift</a:t>
            </a:r>
            <a:endParaRPr lang="nb-NO" dirty="0">
              <a:latin typeface="+mn-lt"/>
            </a:endParaRPr>
          </a:p>
          <a:p>
            <a:endParaRPr lang="nb-NO" dirty="0"/>
          </a:p>
          <a:p>
            <a:endParaRPr lang="nb-NO" dirty="0"/>
          </a:p>
        </p:txBody>
      </p:sp>
      <p:sp>
        <p:nvSpPr>
          <p:cNvPr id="4" name="Plassholder for lysbildenummer 3">
            <a:extLst>
              <a:ext uri="{FF2B5EF4-FFF2-40B4-BE49-F238E27FC236}">
                <a16:creationId xmlns:a16="http://schemas.microsoft.com/office/drawing/2014/main" id="{C557E01E-FF67-64C6-F76A-FB4744B61BF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31</a:t>
            </a:fld>
            <a:endParaRPr lang="en"/>
          </a:p>
        </p:txBody>
      </p:sp>
    </p:spTree>
    <p:extLst>
      <p:ext uri="{BB962C8B-B14F-4D97-AF65-F5344CB8AC3E}">
        <p14:creationId xmlns:p14="http://schemas.microsoft.com/office/powerpoint/2010/main" val="4572008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031D64"/>
                </a:solidFill>
              </a:rPr>
              <a:t>4</a:t>
            </a:fld>
            <a:endParaRPr>
              <a:solidFill>
                <a:srgbClr val="031D64"/>
              </a:solidFill>
            </a:endParaRPr>
          </a:p>
        </p:txBody>
      </p:sp>
      <p:sp>
        <p:nvSpPr>
          <p:cNvPr id="172" name="Google Shape;172;p3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Våre tiltak</a:t>
            </a:r>
            <a:endParaRPr/>
          </a:p>
        </p:txBody>
      </p:sp>
      <p:sp>
        <p:nvSpPr>
          <p:cNvPr id="173" name="Google Shape;173;p30"/>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31"/>
          <p:cNvSpPr txBox="1">
            <a:spLocks noGrp="1"/>
          </p:cNvSpPr>
          <p:nvPr>
            <p:ph type="title"/>
          </p:nvPr>
        </p:nvSpPr>
        <p:spPr>
          <a:xfrm>
            <a:off x="311700" y="445025"/>
            <a:ext cx="47685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Våre tiltak</a:t>
            </a:r>
            <a:endParaRPr/>
          </a:p>
        </p:txBody>
      </p:sp>
      <p:sp>
        <p:nvSpPr>
          <p:cNvPr id="179" name="Google Shape;179;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a:t>
            </a:fld>
            <a:endParaRPr/>
          </a:p>
        </p:txBody>
      </p:sp>
      <p:sp>
        <p:nvSpPr>
          <p:cNvPr id="180" name="Google Shape;180;p31"/>
          <p:cNvSpPr txBox="1">
            <a:spLocks noGrp="1"/>
          </p:cNvSpPr>
          <p:nvPr>
            <p:ph type="body" idx="1"/>
          </p:nvPr>
        </p:nvSpPr>
        <p:spPr>
          <a:xfrm>
            <a:off x="311700" y="1152475"/>
            <a:ext cx="4768500" cy="3054900"/>
          </a:xfrm>
          <a:prstGeom prst="rect">
            <a:avLst/>
          </a:prstGeom>
        </p:spPr>
        <p:txBody>
          <a:bodyPr spcFirstLastPara="1" wrap="square" lIns="91425" tIns="91425" rIns="91425" bIns="91425" anchor="t" anchorCtr="0">
            <a:normAutofit fontScale="85000" lnSpcReduction="20000"/>
          </a:bodyPr>
          <a:lstStyle/>
          <a:p>
            <a:pPr marL="457200" lvl="0" indent="-317182" algn="l" rtl="0">
              <a:spcBef>
                <a:spcPts val="0"/>
              </a:spcBef>
              <a:spcAft>
                <a:spcPts val="0"/>
              </a:spcAft>
              <a:buSzPct val="100000"/>
              <a:buChar char="●"/>
            </a:pPr>
            <a:r>
              <a:rPr lang="en" dirty="0"/>
              <a:t>Helge- og ferieleir/avlastning for barn og ungdom</a:t>
            </a:r>
            <a:endParaRPr dirty="0"/>
          </a:p>
          <a:p>
            <a:pPr marL="457200" lvl="0" indent="-317182" algn="l" rtl="0">
              <a:spcBef>
                <a:spcPts val="0"/>
              </a:spcBef>
              <a:spcAft>
                <a:spcPts val="0"/>
              </a:spcAft>
              <a:buSzPct val="100000"/>
              <a:buChar char="●"/>
            </a:pPr>
            <a:r>
              <a:rPr lang="en" dirty="0"/>
              <a:t>Aktivt Pusterom Fritid</a:t>
            </a:r>
            <a:endParaRPr dirty="0"/>
          </a:p>
          <a:p>
            <a:pPr marL="457200" lvl="0" indent="-317182" algn="l" rtl="0">
              <a:spcBef>
                <a:spcPts val="0"/>
              </a:spcBef>
              <a:spcAft>
                <a:spcPts val="0"/>
              </a:spcAft>
              <a:buSzPct val="100000"/>
              <a:buChar char="●"/>
            </a:pPr>
            <a:r>
              <a:rPr lang="en" dirty="0"/>
              <a:t>Trening og halloi</a:t>
            </a:r>
            <a:endParaRPr dirty="0"/>
          </a:p>
          <a:p>
            <a:pPr marL="457200" lvl="0" indent="-317182" algn="l" rtl="0">
              <a:spcBef>
                <a:spcPts val="0"/>
              </a:spcBef>
              <a:spcAft>
                <a:spcPts val="0"/>
              </a:spcAft>
              <a:buSzPct val="100000"/>
              <a:buChar char="●"/>
            </a:pPr>
            <a:r>
              <a:rPr lang="en" dirty="0"/>
              <a:t>Kor e koret</a:t>
            </a:r>
            <a:endParaRPr dirty="0"/>
          </a:p>
          <a:p>
            <a:pPr marL="457200" lvl="0" indent="-317182" algn="l" rtl="0">
              <a:spcBef>
                <a:spcPts val="0"/>
              </a:spcBef>
              <a:spcAft>
                <a:spcPts val="0"/>
              </a:spcAft>
              <a:buSzPct val="100000"/>
              <a:buChar char="●"/>
            </a:pPr>
            <a:r>
              <a:rPr lang="en" dirty="0"/>
              <a:t>LEV - samarbeidsprosjekt med Krisesenter for bergen og omegn.</a:t>
            </a:r>
            <a:endParaRPr dirty="0"/>
          </a:p>
          <a:p>
            <a:pPr marL="457200" lvl="0" indent="-317182" algn="l" rtl="0">
              <a:spcBef>
                <a:spcPts val="0"/>
              </a:spcBef>
              <a:spcAft>
                <a:spcPts val="0"/>
              </a:spcAft>
              <a:buSzPct val="100000"/>
              <a:buChar char="●"/>
            </a:pPr>
            <a:r>
              <a:rPr lang="en" dirty="0"/>
              <a:t>Åpent hus 5-7 trinn</a:t>
            </a:r>
            <a:endParaRPr dirty="0"/>
          </a:p>
          <a:p>
            <a:pPr marL="457200" lvl="0" indent="-317182" algn="l" rtl="0">
              <a:spcBef>
                <a:spcPts val="0"/>
              </a:spcBef>
              <a:spcAft>
                <a:spcPts val="0"/>
              </a:spcAft>
              <a:buSzPct val="100000"/>
              <a:buChar char="●"/>
            </a:pPr>
            <a:r>
              <a:rPr lang="en" dirty="0"/>
              <a:t>Åpent hus 8-10 trinn (ny oppstart etter sommmeren)</a:t>
            </a:r>
            <a:endParaRPr dirty="0"/>
          </a:p>
          <a:p>
            <a:pPr marL="457200" lvl="0" indent="-317182" algn="l" rtl="0">
              <a:spcBef>
                <a:spcPts val="0"/>
              </a:spcBef>
              <a:spcAft>
                <a:spcPts val="0"/>
              </a:spcAft>
              <a:buSzPct val="100000"/>
              <a:buChar char="●"/>
            </a:pPr>
            <a:r>
              <a:rPr lang="en" dirty="0"/>
              <a:t>Åpent hus 16+</a:t>
            </a:r>
            <a:endParaRPr dirty="0"/>
          </a:p>
          <a:p>
            <a:pPr marL="457200" lvl="0" indent="-317182" algn="l" rtl="0">
              <a:spcBef>
                <a:spcPts val="0"/>
              </a:spcBef>
              <a:spcAft>
                <a:spcPts val="0"/>
              </a:spcAft>
              <a:buSzPct val="100000"/>
              <a:buChar char="●"/>
            </a:pPr>
            <a:r>
              <a:rPr lang="en" dirty="0"/>
              <a:t>Klubbkvelder helg </a:t>
            </a:r>
            <a:endParaRPr dirty="0"/>
          </a:p>
          <a:p>
            <a:pPr marL="457200" lvl="0" indent="-317182" algn="l" rtl="0">
              <a:spcBef>
                <a:spcPts val="0"/>
              </a:spcBef>
              <a:spcAft>
                <a:spcPts val="0"/>
              </a:spcAft>
              <a:buSzPct val="100000"/>
              <a:buChar char="●"/>
            </a:pPr>
            <a:r>
              <a:rPr lang="en" dirty="0"/>
              <a:t>Restart utenforskap skole</a:t>
            </a:r>
            <a:endParaRPr dirty="0"/>
          </a:p>
        </p:txBody>
      </p:sp>
      <p:pic>
        <p:nvPicPr>
          <p:cNvPr id="181" name="Google Shape;181;p31" title="2024 04 11 Presentasjon Aktivt Pusterom Marte Monstad.jpg"/>
          <p:cNvPicPr preferRelativeResize="0">
            <a:picLocks noGrp="1"/>
          </p:cNvPicPr>
          <p:nvPr>
            <p:ph type="pic" idx="2"/>
          </p:nvPr>
        </p:nvPicPr>
        <p:blipFill rotWithShape="1">
          <a:blip r:embed="rId3">
            <a:alphaModFix/>
          </a:blip>
          <a:srcRect l="9883" r="9891"/>
          <a:stretch/>
        </p:blipFill>
        <p:spPr>
          <a:xfrm>
            <a:off x="5389350" y="0"/>
            <a:ext cx="3754797" cy="51435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800A5B8-1580-F918-EFFA-16601F5CB54C}"/>
              </a:ext>
            </a:extLst>
          </p:cNvPr>
          <p:cNvSpPr>
            <a:spLocks noGrp="1"/>
          </p:cNvSpPr>
          <p:nvPr>
            <p:ph type="title"/>
          </p:nvPr>
        </p:nvSpPr>
        <p:spPr/>
        <p:txBody>
          <a:bodyPr/>
          <a:lstStyle/>
          <a:p>
            <a:r>
              <a:rPr lang="en" dirty="0"/>
              <a:t>Trening og halloi</a:t>
            </a:r>
            <a:endParaRPr lang="nb-NO" dirty="0"/>
          </a:p>
        </p:txBody>
      </p:sp>
      <p:sp>
        <p:nvSpPr>
          <p:cNvPr id="3" name="Undertittel 2">
            <a:extLst>
              <a:ext uri="{FF2B5EF4-FFF2-40B4-BE49-F238E27FC236}">
                <a16:creationId xmlns:a16="http://schemas.microsoft.com/office/drawing/2014/main" id="{03C66538-AAA1-0C3B-D2C5-15D10EEEFBDA}"/>
              </a:ext>
            </a:extLst>
          </p:cNvPr>
          <p:cNvSpPr>
            <a:spLocks noGrp="1"/>
          </p:cNvSpPr>
          <p:nvPr>
            <p:ph type="subTitle" idx="1"/>
          </p:nvPr>
        </p:nvSpPr>
        <p:spPr/>
        <p:txBody>
          <a:bodyPr/>
          <a:lstStyle/>
          <a:p>
            <a:r>
              <a:rPr lang="nb-NO" dirty="0"/>
              <a:t>Tilpasset trening i grupper med tilbud om sosialt samvær og mat etterpå.</a:t>
            </a:r>
          </a:p>
          <a:p>
            <a:endParaRPr lang="nb-NO" dirty="0"/>
          </a:p>
        </p:txBody>
      </p:sp>
      <p:sp>
        <p:nvSpPr>
          <p:cNvPr id="4" name="Plassholder for lysbildenummer 3">
            <a:extLst>
              <a:ext uri="{FF2B5EF4-FFF2-40B4-BE49-F238E27FC236}">
                <a16:creationId xmlns:a16="http://schemas.microsoft.com/office/drawing/2014/main" id="{DBDE251A-C550-5CB4-68D5-473C89A1E51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a:p>
        </p:txBody>
      </p:sp>
      <p:pic>
        <p:nvPicPr>
          <p:cNvPr id="6" name="Google Shape;212;p35" title="2024 04 11 Presentasjon Aktivt Pusterom Marte Monstad.jpg">
            <a:extLst>
              <a:ext uri="{FF2B5EF4-FFF2-40B4-BE49-F238E27FC236}">
                <a16:creationId xmlns:a16="http://schemas.microsoft.com/office/drawing/2014/main" id="{CA3E1382-2FCC-F56A-DCDE-CDBDB82F9F97}"/>
              </a:ext>
            </a:extLst>
          </p:cNvPr>
          <p:cNvPicPr preferRelativeResize="0">
            <a:picLocks noGrp="1"/>
          </p:cNvPicPr>
          <p:nvPr>
            <p:ph type="pic" idx="2"/>
          </p:nvPr>
        </p:nvPicPr>
        <p:blipFill rotWithShape="1">
          <a:blip r:embed="rId2">
            <a:alphaModFix/>
          </a:blip>
          <a:srcRect l="22531" r="22531"/>
          <a:stretch/>
        </p:blipFill>
        <p:spPr>
          <a:xfrm>
            <a:off x="4905375" y="0"/>
            <a:ext cx="4238625" cy="5143500"/>
          </a:xfrm>
          <a:prstGeom prst="rect">
            <a:avLst/>
          </a:prstGeom>
        </p:spPr>
      </p:pic>
    </p:spTree>
    <p:extLst>
      <p:ext uri="{BB962C8B-B14F-4D97-AF65-F5344CB8AC3E}">
        <p14:creationId xmlns:p14="http://schemas.microsoft.com/office/powerpoint/2010/main" val="3020900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a:extLst>
              <a:ext uri="{FF2B5EF4-FFF2-40B4-BE49-F238E27FC236}">
                <a16:creationId xmlns:a16="http://schemas.microsoft.com/office/drawing/2014/main" id="{5AF0BC41-90DC-DEF3-0534-81B6A1BBB061}"/>
              </a:ext>
            </a:extLst>
          </p:cNvPr>
          <p:cNvPicPr>
            <a:picLocks noGrp="1" noChangeAspect="1"/>
          </p:cNvPicPr>
          <p:nvPr>
            <p:ph type="pic" idx="2"/>
          </p:nvPr>
        </p:nvPicPr>
        <p:blipFill>
          <a:blip r:embed="rId2"/>
          <a:srcRect t="6344" b="6344"/>
          <a:stretch>
            <a:fillRect/>
          </a:stretch>
        </p:blipFill>
        <p:spPr>
          <a:prstGeom prst="rect">
            <a:avLst/>
          </a:prstGeom>
        </p:spPr>
      </p:pic>
      <p:sp>
        <p:nvSpPr>
          <p:cNvPr id="3" name="Tittel 2">
            <a:extLst>
              <a:ext uri="{FF2B5EF4-FFF2-40B4-BE49-F238E27FC236}">
                <a16:creationId xmlns:a16="http://schemas.microsoft.com/office/drawing/2014/main" id="{76B92F5D-3C83-83E0-540B-958B2D9A2567}"/>
              </a:ext>
            </a:extLst>
          </p:cNvPr>
          <p:cNvSpPr>
            <a:spLocks noGrp="1"/>
          </p:cNvSpPr>
          <p:nvPr>
            <p:ph type="title"/>
          </p:nvPr>
        </p:nvSpPr>
        <p:spPr/>
        <p:txBody>
          <a:bodyPr/>
          <a:lstStyle/>
          <a:p>
            <a:r>
              <a:rPr lang="nb-NO" dirty="0"/>
              <a:t>Bakgrunn for trening og halloi </a:t>
            </a:r>
          </a:p>
        </p:txBody>
      </p:sp>
      <p:sp>
        <p:nvSpPr>
          <p:cNvPr id="4" name="Undertittel 3">
            <a:extLst>
              <a:ext uri="{FF2B5EF4-FFF2-40B4-BE49-F238E27FC236}">
                <a16:creationId xmlns:a16="http://schemas.microsoft.com/office/drawing/2014/main" id="{64711A73-2C58-61EC-D925-59B113E08D46}"/>
              </a:ext>
            </a:extLst>
          </p:cNvPr>
          <p:cNvSpPr>
            <a:spLocks noGrp="1"/>
          </p:cNvSpPr>
          <p:nvPr>
            <p:ph type="subTitle" idx="1"/>
          </p:nvPr>
        </p:nvSpPr>
        <p:spPr/>
        <p:txBody>
          <a:bodyPr>
            <a:normAutofit fontScale="85000" lnSpcReduction="20000"/>
          </a:bodyPr>
          <a:lstStyle/>
          <a:p>
            <a:pPr indent="-228600">
              <a:buFont typeface="Arial" panose="020B0604020202020204" pitchFamily="34" charset="0"/>
              <a:buChar char="•"/>
            </a:pPr>
            <a:r>
              <a:rPr lang="en-US" sz="1600" dirty="0" err="1"/>
              <a:t>Forebygge</a:t>
            </a:r>
            <a:r>
              <a:rPr lang="en-US" sz="1600" dirty="0"/>
              <a:t> </a:t>
            </a:r>
            <a:r>
              <a:rPr lang="en-US" sz="1600" dirty="0" err="1"/>
              <a:t>ensomhet</a:t>
            </a:r>
            <a:r>
              <a:rPr lang="en-US" sz="1600" dirty="0"/>
              <a:t> </a:t>
            </a:r>
            <a:r>
              <a:rPr lang="en-US" sz="1600" dirty="0" err="1"/>
              <a:t>og</a:t>
            </a:r>
            <a:r>
              <a:rPr lang="en-US" sz="1600" dirty="0"/>
              <a:t> </a:t>
            </a:r>
            <a:r>
              <a:rPr lang="en-US" sz="1600" dirty="0" err="1"/>
              <a:t>passivitet</a:t>
            </a:r>
            <a:r>
              <a:rPr lang="en-US" sz="1600" dirty="0"/>
              <a:t> – </a:t>
            </a:r>
            <a:r>
              <a:rPr lang="en-US" sz="1600" dirty="0" err="1"/>
              <a:t>forverring</a:t>
            </a:r>
            <a:r>
              <a:rPr lang="en-US" sz="1600" dirty="0"/>
              <a:t> av </a:t>
            </a:r>
            <a:r>
              <a:rPr lang="en-US" sz="1600" dirty="0" err="1"/>
              <a:t>psykisk</a:t>
            </a:r>
            <a:r>
              <a:rPr lang="en-US" sz="1600" dirty="0"/>
              <a:t> </a:t>
            </a:r>
            <a:r>
              <a:rPr lang="en-US" sz="1600" dirty="0" err="1"/>
              <a:t>og</a:t>
            </a:r>
            <a:r>
              <a:rPr lang="en-US" sz="1600" dirty="0"/>
              <a:t> </a:t>
            </a:r>
            <a:r>
              <a:rPr lang="en-US" sz="1600" dirty="0" err="1"/>
              <a:t>somatisk</a:t>
            </a:r>
            <a:r>
              <a:rPr lang="en-US" sz="1600" dirty="0"/>
              <a:t> </a:t>
            </a:r>
            <a:r>
              <a:rPr lang="en-US" sz="1600" dirty="0" err="1"/>
              <a:t>tilstand</a:t>
            </a:r>
            <a:r>
              <a:rPr lang="en-US" sz="1600" dirty="0"/>
              <a:t> </a:t>
            </a:r>
          </a:p>
          <a:p>
            <a:pPr indent="-228600">
              <a:buFont typeface="Arial" panose="020B0604020202020204" pitchFamily="34" charset="0"/>
              <a:buChar char="•"/>
            </a:pPr>
            <a:r>
              <a:rPr lang="en-US" sz="1600" dirty="0" err="1"/>
              <a:t>Opprettholde</a:t>
            </a:r>
            <a:r>
              <a:rPr lang="en-US" sz="1600" dirty="0"/>
              <a:t> </a:t>
            </a:r>
            <a:r>
              <a:rPr lang="en-US" sz="1600" dirty="0" err="1"/>
              <a:t>og</a:t>
            </a:r>
            <a:r>
              <a:rPr lang="en-US" sz="1600" dirty="0"/>
              <a:t>/</a:t>
            </a:r>
            <a:r>
              <a:rPr lang="en-US" sz="1600" dirty="0" err="1"/>
              <a:t>eller</a:t>
            </a:r>
            <a:r>
              <a:rPr lang="en-US" sz="1600" dirty="0"/>
              <a:t> </a:t>
            </a:r>
            <a:r>
              <a:rPr lang="en-US" sz="1600" dirty="0" err="1"/>
              <a:t>bedre</a:t>
            </a:r>
            <a:r>
              <a:rPr lang="en-US" sz="1600" dirty="0"/>
              <a:t> </a:t>
            </a:r>
            <a:r>
              <a:rPr lang="en-US" sz="1600" dirty="0" err="1"/>
              <a:t>fysiske</a:t>
            </a:r>
            <a:r>
              <a:rPr lang="en-US" sz="1600" dirty="0"/>
              <a:t> </a:t>
            </a:r>
            <a:r>
              <a:rPr lang="en-US" sz="1600" dirty="0" err="1"/>
              <a:t>funksjoner</a:t>
            </a:r>
            <a:r>
              <a:rPr lang="en-US" sz="1600" dirty="0"/>
              <a:t> </a:t>
            </a:r>
          </a:p>
          <a:p>
            <a:pPr indent="-228600">
              <a:buFont typeface="Arial" panose="020B0604020202020204" pitchFamily="34" charset="0"/>
              <a:buChar char="•"/>
            </a:pPr>
            <a:r>
              <a:rPr lang="en-US" sz="1600" dirty="0"/>
              <a:t>Leve hele </a:t>
            </a:r>
            <a:r>
              <a:rPr lang="en-US" sz="1600" dirty="0" err="1"/>
              <a:t>livet</a:t>
            </a:r>
            <a:endParaRPr lang="en-US" sz="1600" dirty="0"/>
          </a:p>
          <a:p>
            <a:pPr indent="-228600">
              <a:buFont typeface="Arial" panose="020B0604020202020204" pitchFamily="34" charset="0"/>
              <a:buChar char="•"/>
            </a:pPr>
            <a:r>
              <a:rPr lang="en-US" sz="1600" dirty="0"/>
              <a:t>“Frisk </a:t>
            </a:r>
            <a:r>
              <a:rPr lang="en-US" sz="1600" dirty="0" err="1"/>
              <a:t>pust</a:t>
            </a:r>
            <a:r>
              <a:rPr lang="en-US" sz="1600" dirty="0"/>
              <a:t>”</a:t>
            </a:r>
            <a:endParaRPr lang="nb-NO" dirty="0"/>
          </a:p>
        </p:txBody>
      </p:sp>
      <p:sp>
        <p:nvSpPr>
          <p:cNvPr id="5" name="Plassholder for lysbildenummer 4">
            <a:extLst>
              <a:ext uri="{FF2B5EF4-FFF2-40B4-BE49-F238E27FC236}">
                <a16:creationId xmlns:a16="http://schemas.microsoft.com/office/drawing/2014/main" id="{8247D1D1-541F-C438-1A32-88E4EE96828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spTree>
    <p:extLst>
      <p:ext uri="{BB962C8B-B14F-4D97-AF65-F5344CB8AC3E}">
        <p14:creationId xmlns:p14="http://schemas.microsoft.com/office/powerpoint/2010/main" val="532600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2F0DFF9-BE65-91D3-CE8F-149A23BDFA42}"/>
              </a:ext>
            </a:extLst>
          </p:cNvPr>
          <p:cNvSpPr>
            <a:spLocks noGrp="1"/>
          </p:cNvSpPr>
          <p:nvPr>
            <p:ph type="title"/>
          </p:nvPr>
        </p:nvSpPr>
        <p:spPr/>
        <p:txBody>
          <a:bodyPr>
            <a:normAutofit fontScale="90000"/>
          </a:bodyPr>
          <a:lstStyle/>
          <a:p>
            <a:r>
              <a:rPr lang="nb-NO" dirty="0"/>
              <a:t>Trening og halloi</a:t>
            </a:r>
          </a:p>
        </p:txBody>
      </p:sp>
      <p:sp>
        <p:nvSpPr>
          <p:cNvPr id="3" name="Plassholder for tekst 2">
            <a:extLst>
              <a:ext uri="{FF2B5EF4-FFF2-40B4-BE49-F238E27FC236}">
                <a16:creationId xmlns:a16="http://schemas.microsoft.com/office/drawing/2014/main" id="{064CCCDA-5F0B-C63E-F741-F4884E5CBDF6}"/>
              </a:ext>
            </a:extLst>
          </p:cNvPr>
          <p:cNvSpPr>
            <a:spLocks noGrp="1"/>
          </p:cNvSpPr>
          <p:nvPr>
            <p:ph type="body" idx="1"/>
          </p:nvPr>
        </p:nvSpPr>
        <p:spPr/>
        <p:txBody>
          <a:bodyPr/>
          <a:lstStyle/>
          <a:p>
            <a:r>
              <a:rPr lang="nb-NO" dirty="0"/>
              <a:t>Gjenkjennbar musikk – tilpasset aldersgruppe </a:t>
            </a:r>
          </a:p>
          <a:p>
            <a:r>
              <a:rPr lang="nb-NO" dirty="0"/>
              <a:t>Tilrettelagt aktivitet </a:t>
            </a:r>
          </a:p>
          <a:p>
            <a:r>
              <a:rPr lang="nb-NO" dirty="0"/>
              <a:t>Øvelser til musikk – gjentakende bevegelsesmønster </a:t>
            </a:r>
          </a:p>
          <a:p>
            <a:r>
              <a:rPr lang="nb-NO" dirty="0"/>
              <a:t>Trygg trening </a:t>
            </a:r>
          </a:p>
          <a:p>
            <a:r>
              <a:rPr lang="nb-NO" dirty="0"/>
              <a:t>Mulighet for sosial aktivitet i etterkant av trening </a:t>
            </a:r>
          </a:p>
        </p:txBody>
      </p:sp>
      <p:sp>
        <p:nvSpPr>
          <p:cNvPr id="4" name="Plassholder for lysbildenummer 3">
            <a:extLst>
              <a:ext uri="{FF2B5EF4-FFF2-40B4-BE49-F238E27FC236}">
                <a16:creationId xmlns:a16="http://schemas.microsoft.com/office/drawing/2014/main" id="{42D5B0FC-F42C-91C9-E964-71B3DB9AB59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spTree>
    <p:extLst>
      <p:ext uri="{BB962C8B-B14F-4D97-AF65-F5344CB8AC3E}">
        <p14:creationId xmlns:p14="http://schemas.microsoft.com/office/powerpoint/2010/main" val="3183197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82347A6-9ACC-7226-4B1A-243BC3F79ED4}"/>
              </a:ext>
            </a:extLst>
          </p:cNvPr>
          <p:cNvSpPr>
            <a:spLocks noGrp="1"/>
          </p:cNvSpPr>
          <p:nvPr>
            <p:ph type="title"/>
          </p:nvPr>
        </p:nvSpPr>
        <p:spPr/>
        <p:txBody>
          <a:bodyPr/>
          <a:lstStyle/>
          <a:p>
            <a:r>
              <a:rPr lang="nb-NO" dirty="0"/>
              <a:t>Din tur </a:t>
            </a:r>
            <a:r>
              <a:rPr lang="nb-NO" dirty="0">
                <a:sym typeface="Wingdings" panose="05000000000000000000" pitchFamily="2" charset="2"/>
              </a:rPr>
              <a:t></a:t>
            </a:r>
            <a:endParaRPr lang="nb-NO" dirty="0"/>
          </a:p>
        </p:txBody>
      </p:sp>
    </p:spTree>
    <p:extLst>
      <p:ext uri="{BB962C8B-B14F-4D97-AF65-F5344CB8AC3E}">
        <p14:creationId xmlns:p14="http://schemas.microsoft.com/office/powerpoint/2010/main" val="357622520"/>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031D64"/>
      </a:dk2>
      <a:lt2>
        <a:srgbClr val="F2F3F7"/>
      </a:lt2>
      <a:accent1>
        <a:srgbClr val="031D64"/>
      </a:accent1>
      <a:accent2>
        <a:srgbClr val="000000"/>
      </a:accent2>
      <a:accent3>
        <a:srgbClr val="E5E8EF"/>
      </a:accent3>
      <a:accent4>
        <a:srgbClr val="D80D29"/>
      </a:accent4>
      <a:accent5>
        <a:srgbClr val="FB692E"/>
      </a:accent5>
      <a:accent6>
        <a:srgbClr val="2EA4FB"/>
      </a:accent6>
      <a:hlink>
        <a:srgbClr val="031D6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518</TotalTime>
  <Words>1255</Words>
  <Application>Microsoft Office PowerPoint</Application>
  <PresentationFormat>Skjermfremvisning (16:9)</PresentationFormat>
  <Paragraphs>141</Paragraphs>
  <Slides>31</Slides>
  <Notes>14</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31</vt:i4>
      </vt:variant>
    </vt:vector>
  </HeadingPairs>
  <TitlesOfParts>
    <vt:vector size="36" baseType="lpstr">
      <vt:lpstr>Aptos</vt:lpstr>
      <vt:lpstr>Arial</vt:lpstr>
      <vt:lpstr>Calibri</vt:lpstr>
      <vt:lpstr>Wingdings</vt:lpstr>
      <vt:lpstr>Simple Light</vt:lpstr>
      <vt:lpstr>Omsorg og mestring gjennom aktivitet</vt:lpstr>
      <vt:lpstr>Om Aktivt Pusterom</vt:lpstr>
      <vt:lpstr>PowerPoint-presentasjon</vt:lpstr>
      <vt:lpstr>Våre tiltak</vt:lpstr>
      <vt:lpstr>Våre tiltak</vt:lpstr>
      <vt:lpstr>Trening og halloi</vt:lpstr>
      <vt:lpstr>Bakgrunn for trening og halloi </vt:lpstr>
      <vt:lpstr>Trening og halloi</vt:lpstr>
      <vt:lpstr>Din tur </vt:lpstr>
      <vt:lpstr>Mål </vt:lpstr>
      <vt:lpstr>Tilbakemelding fra personell </vt:lpstr>
      <vt:lpstr>Tilbakemelding fra personell </vt:lpstr>
      <vt:lpstr>Suksessfaktorer </vt:lpstr>
      <vt:lpstr>Tilbakemeldinger fra deltakerne</vt:lpstr>
      <vt:lpstr>PowerPoint-presentasjon</vt:lpstr>
      <vt:lpstr>PowerPoint-presentasjon</vt:lpstr>
      <vt:lpstr>PowerPoint-presentasjon</vt:lpstr>
      <vt:lpstr>Kor è koret</vt:lpstr>
      <vt:lpstr>Kor è koret </vt:lpstr>
      <vt:lpstr>Suksessfaktorer </vt:lpstr>
      <vt:lpstr>Tilbakemelding fra personell </vt:lpstr>
      <vt:lpstr>Tilbakemeldinger fra deltakerne/pårørende </vt:lpstr>
      <vt:lpstr>PowerPoint-presentasjon</vt:lpstr>
      <vt:lpstr>PowerPoint-presentasjon</vt:lpstr>
      <vt:lpstr>PowerPoint-presentasjon</vt:lpstr>
      <vt:lpstr>PowerPoint-presentasjon</vt:lpstr>
      <vt:lpstr>Mer enn selve aktiviteten </vt:lpstr>
      <vt:lpstr>Våre fantastiske frivillige </vt:lpstr>
      <vt:lpstr>Mennesket har ressurser,  miljøet må formes deretter </vt:lpstr>
      <vt:lpstr>Tusen takk for tiden deres</vt:lpstr>
      <vt:lpstr>Kilder og bilder: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Anja Marøy Sandstad</dc:creator>
  <cp:lastModifiedBy>Anja Marøy Sandstad</cp:lastModifiedBy>
  <cp:revision>34</cp:revision>
  <dcterms:modified xsi:type="dcterms:W3CDTF">2025-04-24T10:42:51Z</dcterms:modified>
</cp:coreProperties>
</file>