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4" r:id="rId6"/>
    <p:sldId id="267" r:id="rId7"/>
    <p:sldId id="258" r:id="rId8"/>
    <p:sldId id="265" r:id="rId9"/>
    <p:sldId id="257" r:id="rId10"/>
    <p:sldId id="259" r:id="rId11"/>
    <p:sldId id="260" r:id="rId12"/>
    <p:sldId id="261" r:id="rId13"/>
    <p:sldId id="262" r:id="rId14"/>
    <p:sldId id="270" r:id="rId15"/>
    <p:sldId id="263" r:id="rId16"/>
    <p:sldId id="271" r:id="rId17"/>
    <p:sldId id="264" r:id="rId18"/>
    <p:sldId id="268" r:id="rId19"/>
    <p:sldId id="269" r:id="rId20"/>
    <p:sldId id="266" r:id="rId21"/>
    <p:sldId id="278" r:id="rId22"/>
    <p:sldId id="275" r:id="rId23"/>
    <p:sldId id="276" r:id="rId24"/>
    <p:sldId id="277" r:id="rId25"/>
    <p:sldId id="272" r:id="rId26"/>
    <p:sldId id="27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A69C7E9-7DB2-4695-A28F-D449BCFA5B3B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8858198-209B-4EC7-BBDD-4D20CE8ACB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22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C7E9-7DB2-4695-A28F-D449BCFA5B3B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8198-209B-4EC7-BBDD-4D20CE8ACB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60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C7E9-7DB2-4695-A28F-D449BCFA5B3B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8198-209B-4EC7-BBDD-4D20CE8ACB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316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C7E9-7DB2-4695-A28F-D449BCFA5B3B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8198-209B-4EC7-BBDD-4D20CE8ACB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92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C7E9-7DB2-4695-A28F-D449BCFA5B3B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8198-209B-4EC7-BBDD-4D20CE8ACB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C7E9-7DB2-4695-A28F-D449BCFA5B3B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8198-209B-4EC7-BBDD-4D20CE8ACB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40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C7E9-7DB2-4695-A28F-D449BCFA5B3B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8198-209B-4EC7-BBDD-4D20CE8ACB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025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C7E9-7DB2-4695-A28F-D449BCFA5B3B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8198-209B-4EC7-BBDD-4D20CE8ACB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558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C7E9-7DB2-4695-A28F-D449BCFA5B3B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8198-209B-4EC7-BBDD-4D20CE8ACB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13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C7E9-7DB2-4695-A28F-D449BCFA5B3B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8858198-209B-4EC7-BBDD-4D20CE8ACB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49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A69C7E9-7DB2-4695-A28F-D449BCFA5B3B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b-NO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8858198-209B-4EC7-BBDD-4D20CE8ACB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113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A69C7E9-7DB2-4695-A28F-D449BCFA5B3B}" type="datetimeFigureOut">
              <a:rPr lang="nb-NO" smtClean="0"/>
              <a:t>29.04.2025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8858198-209B-4EC7-BBDD-4D20CE8ACB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175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helse-mr.no/avdelinger/klinikk-alesund-sjukehus/ortopedisk-sengepost-alesund/videoar-kne--og-hofteprotes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Protese på én dag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-Erfaringer fra et kvalitetsforbedringsprosjekt ved Ortopedisk sengepost, Ålesund sjukehus</a:t>
            </a:r>
          </a:p>
        </p:txBody>
      </p:sp>
    </p:spTree>
    <p:extLst>
      <p:ext uri="{BB962C8B-B14F-4D97-AF65-F5344CB8AC3E}">
        <p14:creationId xmlns:p14="http://schemas.microsoft.com/office/powerpoint/2010/main" val="25708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Oppfølging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231581"/>
            <a:ext cx="974978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Telefonkontroller: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Samme kveld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Første postoperative dag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Etter én uke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Kontroll hos fysioterapeut etter seks uker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Pasienttilfredshet målt med spørreskjema </a:t>
            </a:r>
            <a:b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(kombinasjon av kvantitative og kvalitative spørsmål)</a:t>
            </a:r>
          </a:p>
        </p:txBody>
      </p:sp>
    </p:spTree>
    <p:extLst>
      <p:ext uri="{BB962C8B-B14F-4D97-AF65-F5344CB8AC3E}">
        <p14:creationId xmlns:p14="http://schemas.microsoft.com/office/powerpoint/2010/main" val="36104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4" descr="7c574b9b-6f44-4287-952f-6c6bd9d75008@EURP19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t="5602" r="-2065" b="23116"/>
          <a:stretch/>
        </p:blipFill>
        <p:spPr bwMode="auto">
          <a:xfrm>
            <a:off x="3605645" y="153221"/>
            <a:ext cx="4385666" cy="670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5751871" y="6488668"/>
            <a:ext cx="287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Smp.no 22.02.2022</a:t>
            </a:r>
          </a:p>
        </p:txBody>
      </p:sp>
    </p:spTree>
    <p:extLst>
      <p:ext uri="{BB962C8B-B14F-4D97-AF65-F5344CB8AC3E}">
        <p14:creationId xmlns:p14="http://schemas.microsoft.com/office/powerpoint/2010/main" val="3963922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 prosjektperiode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Totalt inkludert: 11 pasienter (40-78 år)</a:t>
            </a:r>
          </a:p>
          <a:p>
            <a:pPr lvl="1"/>
            <a:r>
              <a:rPr lang="nb-NO" dirty="0"/>
              <a:t>2 med hofteprotese</a:t>
            </a:r>
          </a:p>
          <a:p>
            <a:pPr lvl="1"/>
            <a:r>
              <a:rPr lang="nb-NO" dirty="0"/>
              <a:t>9 med </a:t>
            </a:r>
            <a:r>
              <a:rPr lang="nb-NO" dirty="0" err="1"/>
              <a:t>uniprotese</a:t>
            </a:r>
            <a:r>
              <a:rPr lang="nb-NO" dirty="0"/>
              <a:t> kne</a:t>
            </a:r>
          </a:p>
          <a:p>
            <a:r>
              <a:rPr lang="nb-NO" dirty="0"/>
              <a:t>1 pasient ble innlagt på grunn av blødning i såret</a:t>
            </a:r>
          </a:p>
          <a:p>
            <a:r>
              <a:rPr lang="nb-NO" dirty="0"/>
              <a:t>Ingen alvorlige komplikasjoner eller reinnleggelser</a:t>
            </a:r>
          </a:p>
          <a:p>
            <a:r>
              <a:rPr lang="nb-NO" dirty="0"/>
              <a:t>Pasienttilfredshet:</a:t>
            </a:r>
          </a:p>
          <a:p>
            <a:r>
              <a:rPr lang="nb-NO" dirty="0"/>
              <a:t>Alle som svarte på spørreskjema ville valgt samme behandlingsforløp igjen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711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Hospiteringstur til Vejle</a:t>
            </a:r>
          </a:p>
        </p:txBody>
      </p:sp>
      <p:pic>
        <p:nvPicPr>
          <p:cNvPr id="4" name="Picture 2" descr="Forhåndsvisning av bild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181" y="2313595"/>
            <a:ext cx="5545730" cy="41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90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 etter første prosjektperiode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293137"/>
            <a:ext cx="991329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Dagkirurgisk proteseoperasjon er et trygt og </a:t>
            </a:r>
            <a:br>
              <a:rPr kumimoji="0" lang="nb-NO" altLang="nb-NO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effektivt alternativ for utvalgte pasienter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Grundig </a:t>
            </a:r>
            <a:r>
              <a:rPr kumimoji="0" lang="nb-NO" altLang="nb-NO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preoperativ</a:t>
            </a:r>
            <a:r>
              <a:rPr kumimoji="0" lang="nb-NO" altLang="nb-NO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informasjon er avgjørende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Viktig med motivasjon og støtte fra pårørende</a:t>
            </a:r>
          </a:p>
        </p:txBody>
      </p:sp>
    </p:spTree>
    <p:extLst>
      <p:ext uri="{BB962C8B-B14F-4D97-AF65-F5344CB8AC3E}">
        <p14:creationId xmlns:p14="http://schemas.microsoft.com/office/powerpoint/2010/main" val="3698038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Grundig </a:t>
            </a:r>
            <a:r>
              <a:rPr lang="nb-NO" dirty="0" err="1"/>
              <a:t>preoperativ</a:t>
            </a:r>
            <a:r>
              <a:rPr lang="nb-NO" dirty="0"/>
              <a:t> informasjon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Før prosjektperioden hadde vi allerede skriftlig informasjon, muntlig informasjon på en </a:t>
            </a:r>
            <a:r>
              <a:rPr lang="nb-NO" dirty="0" err="1"/>
              <a:t>preoperativ</a:t>
            </a:r>
            <a:r>
              <a:rPr lang="nb-NO" dirty="0"/>
              <a:t> poliklinikk og en egen </a:t>
            </a:r>
            <a:r>
              <a:rPr lang="nb-NO" dirty="0" err="1"/>
              <a:t>app</a:t>
            </a:r>
            <a:r>
              <a:rPr lang="nb-NO" dirty="0"/>
              <a:t> til pasienter som skal ha hofte eller kneproteser.</a:t>
            </a:r>
          </a:p>
          <a:p>
            <a:br>
              <a:rPr lang="nb-NO" dirty="0"/>
            </a:br>
            <a:r>
              <a:rPr lang="nb-NO" dirty="0"/>
              <a:t>Vi forbedret all denne informasjonen og i tillegg laget vi en pakke med informasjonsvideoer, som var laget for å beskrive et forløp hos oss. Målet var at mye informasjon skal være med å trygge pasientene. Avgjørende for at vi skal kunne sende dem hjem samme dag.</a:t>
            </a:r>
          </a:p>
        </p:txBody>
      </p:sp>
    </p:spTree>
    <p:extLst>
      <p:ext uri="{BB962C8B-B14F-4D97-AF65-F5344CB8AC3E}">
        <p14:creationId xmlns:p14="http://schemas.microsoft.com/office/powerpoint/2010/main" val="1015207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Informasjonsvideoer</a:t>
            </a:r>
          </a:p>
        </p:txBody>
      </p:sp>
      <p:pic>
        <p:nvPicPr>
          <p:cNvPr id="4" name="Plassholder for innhol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491" y="365125"/>
            <a:ext cx="4057168" cy="6351221"/>
          </a:xfrm>
        </p:spPr>
      </p:pic>
    </p:spTree>
    <p:extLst>
      <p:ext uri="{BB962C8B-B14F-4D97-AF65-F5344CB8AC3E}">
        <p14:creationId xmlns:p14="http://schemas.microsoft.com/office/powerpoint/2010/main" val="2822037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Etter prosjektperioden implementerte vi det i daglig drift. </a:t>
            </a:r>
          </a:p>
          <a:p>
            <a:r>
              <a:rPr lang="nb-NO" dirty="0"/>
              <a:t>Jobbet med å tilpasse forløpet til også å passe andre pasientkategorier. Inkludert totalproteser kne, samt enkelte ryggoperasjoner.</a:t>
            </a:r>
          </a:p>
          <a:p>
            <a:r>
              <a:rPr lang="nb-NO" dirty="0" err="1"/>
              <a:t>Uni</a:t>
            </a:r>
            <a:r>
              <a:rPr lang="nb-NO" dirty="0"/>
              <a:t> kneprotese har nå fått dagkirurgisk forløp og går ikke til sengepost.</a:t>
            </a:r>
          </a:p>
          <a:p>
            <a:r>
              <a:rPr lang="nb-NO" dirty="0"/>
              <a:t>Ønsker å jobbe videre for at vi hele tiden har fokus på den pasientgruppen som til en hver tid grenser mot dagkirurgi og hvor det ikke finnes dagkirurgiske forløp.</a:t>
            </a:r>
          </a:p>
          <a:p>
            <a:endParaRPr lang="nb-NO" dirty="0"/>
          </a:p>
          <a:p>
            <a:pPr lvl="8"/>
            <a:r>
              <a:rPr lang="nb-NO" dirty="0"/>
              <a:t>  </a:t>
            </a:r>
            <a:r>
              <a:rPr lang="nb-NO" sz="2800" b="1" dirty="0" err="1"/>
              <a:t>Sammedagskirurgi</a:t>
            </a:r>
            <a:endParaRPr lang="nb-NO" b="1" dirty="0"/>
          </a:p>
          <a:p>
            <a:endParaRPr lang="nb-NO" dirty="0"/>
          </a:p>
        </p:txBody>
      </p:sp>
      <p:sp>
        <p:nvSpPr>
          <p:cNvPr id="4" name="Pil høyre 3"/>
          <p:cNvSpPr/>
          <p:nvPr/>
        </p:nvSpPr>
        <p:spPr>
          <a:xfrm>
            <a:off x="908501" y="4884666"/>
            <a:ext cx="1640020" cy="519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9198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 år etter prosjektperioden.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16" y="1987766"/>
            <a:ext cx="4492177" cy="4591139"/>
          </a:xfrm>
        </p:spPr>
      </p:pic>
    </p:spTree>
    <p:extLst>
      <p:ext uri="{BB962C8B-B14F-4D97-AF65-F5344CB8AC3E}">
        <p14:creationId xmlns:p14="http://schemas.microsoft.com/office/powerpoint/2010/main" val="187308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88" y="80679"/>
            <a:ext cx="8300392" cy="5533595"/>
          </a:xfrm>
        </p:spPr>
      </p:pic>
    </p:spTree>
    <p:extLst>
      <p:ext uri="{BB962C8B-B14F-4D97-AF65-F5344CB8AC3E}">
        <p14:creationId xmlns:p14="http://schemas.microsoft.com/office/powerpoint/2010/main" val="304285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Seksjonsleder Andre G. Høybakk</a:t>
            </a:r>
          </a:p>
          <a:p>
            <a:r>
              <a:rPr lang="nb-NO" dirty="0"/>
              <a:t>Fagsykepleier Vanessa Løvold</a:t>
            </a:r>
          </a:p>
          <a:p>
            <a:endParaRPr lang="nb-NO" dirty="0"/>
          </a:p>
          <a:p>
            <a:r>
              <a:rPr lang="nb-NO" dirty="0"/>
              <a:t>Ortopedisk og revmatologisk sengepost, Ålesund sykehus. Helse Møre og Romsdal</a:t>
            </a:r>
          </a:p>
          <a:p>
            <a:r>
              <a:rPr lang="nb-NO" dirty="0"/>
              <a:t>Sengepost med 20 sengeplasser, hvorav 2 Revmatologiske, 1 Kjevekirurgisk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2661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81" y="47195"/>
            <a:ext cx="6273566" cy="6680501"/>
          </a:xfrm>
        </p:spPr>
      </p:pic>
    </p:spTree>
    <p:extLst>
      <p:ext uri="{BB962C8B-B14F-4D97-AF65-F5344CB8AC3E}">
        <p14:creationId xmlns:p14="http://schemas.microsoft.com/office/powerpoint/2010/main" val="2572074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/>
          <a:stretch/>
        </p:blipFill>
        <p:spPr>
          <a:xfrm>
            <a:off x="1148498" y="584035"/>
            <a:ext cx="9790225" cy="5641337"/>
          </a:xfrm>
        </p:spPr>
      </p:pic>
    </p:spTree>
    <p:extLst>
      <p:ext uri="{BB962C8B-B14F-4D97-AF65-F5344CB8AC3E}">
        <p14:creationId xmlns:p14="http://schemas.microsoft.com/office/powerpoint/2010/main" val="3069028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-278634"/>
            <a:ext cx="10905236" cy="8178927"/>
          </a:xfrm>
        </p:spPr>
      </p:pic>
      <p:sp>
        <p:nvSpPr>
          <p:cNvPr id="5" name="TekstSylinder 4"/>
          <p:cNvSpPr txBox="1"/>
          <p:nvPr/>
        </p:nvSpPr>
        <p:spPr>
          <a:xfrm>
            <a:off x="1620356" y="377559"/>
            <a:ext cx="10211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/>
              <a:t>Tusen takk for oss!</a:t>
            </a:r>
          </a:p>
        </p:txBody>
      </p:sp>
    </p:spTree>
    <p:extLst>
      <p:ext uri="{BB962C8B-B14F-4D97-AF65-F5344CB8AC3E}">
        <p14:creationId xmlns:p14="http://schemas.microsoft.com/office/powerpoint/2010/main" val="3995479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49" y="-1146882"/>
            <a:ext cx="5851525" cy="8277226"/>
          </a:xfrm>
        </p:spPr>
      </p:pic>
    </p:spTree>
    <p:extLst>
      <p:ext uri="{BB962C8B-B14F-4D97-AF65-F5344CB8AC3E}">
        <p14:creationId xmlns:p14="http://schemas.microsoft.com/office/powerpoint/2010/main" val="133218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Det er til enhver tid pasientgrupper som går til sengepost, som grenser til å være dagkirurgiske, men hvor det mangler dagkirurgiske forløp.</a:t>
            </a:r>
          </a:p>
          <a:p>
            <a:endParaRPr lang="nb-NO" dirty="0"/>
          </a:p>
          <a:p>
            <a:r>
              <a:rPr lang="nb-NO" dirty="0"/>
              <a:t>Sykepleiere hos oss bestemte seg for å søke støtte til et innovasjonsprosjekt og fikk tildelt 750.000 kr i fra Helse Midt til et prosjekt i 2022.</a:t>
            </a:r>
          </a:p>
        </p:txBody>
      </p:sp>
    </p:spTree>
    <p:extLst>
      <p:ext uri="{BB962C8B-B14F-4D97-AF65-F5344CB8AC3E}">
        <p14:creationId xmlns:p14="http://schemas.microsoft.com/office/powerpoint/2010/main" val="54110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</a:t>
            </a:r>
            <a:r>
              <a:rPr lang="nb-NO" b="1" dirty="0"/>
              <a:t>Protese på en dag</a:t>
            </a:r>
            <a:r>
              <a:rPr lang="nb-NO" dirty="0"/>
              <a:t>»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Kort fortalt et prosjektet som går ut på at</a:t>
            </a:r>
            <a:br>
              <a:rPr lang="nb-NO" dirty="0"/>
            </a:br>
            <a:r>
              <a:rPr lang="nb-NO" dirty="0"/>
              <a:t>aktuelle pasienter får reise hjem samme </a:t>
            </a:r>
            <a:br>
              <a:rPr lang="nb-NO" dirty="0"/>
            </a:br>
            <a:r>
              <a:rPr lang="nb-NO" dirty="0"/>
              <a:t>dag som de får innsatt </a:t>
            </a:r>
            <a:r>
              <a:rPr lang="nb-NO" b="1" dirty="0" err="1"/>
              <a:t>uniprotese</a:t>
            </a:r>
            <a:r>
              <a:rPr lang="nb-NO" dirty="0"/>
              <a:t> eller </a:t>
            </a:r>
            <a:br>
              <a:rPr lang="nb-NO" dirty="0"/>
            </a:br>
            <a:r>
              <a:rPr lang="nb-NO" b="1" dirty="0"/>
              <a:t>hofteprotese</a:t>
            </a:r>
            <a:r>
              <a:rPr lang="nb-NO" dirty="0"/>
              <a:t>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Satt i gang av et tverrfaglig team ved Ålesund sykehus, bestående av fysioterapeuter, sykepleiere og leger. </a:t>
            </a:r>
            <a:br>
              <a:rPr lang="nb-NO" dirty="0"/>
            </a:br>
            <a:endParaRPr lang="nb-NO" dirty="0"/>
          </a:p>
          <a:p>
            <a:r>
              <a:rPr lang="nb-NO" dirty="0"/>
              <a:t>Ideen er hentet fra Vejle </a:t>
            </a:r>
            <a:r>
              <a:rPr lang="nb-NO" dirty="0" err="1"/>
              <a:t>Sygehus</a:t>
            </a:r>
            <a:r>
              <a:rPr lang="nb-NO" dirty="0"/>
              <a:t> i Danmark hvor dette er et godt etablert tilbud.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11" y="239958"/>
            <a:ext cx="4829015" cy="339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3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ønsket å lage et forløp som legger til rette for gjennomføring av Proteseoperasjon på en dag. </a:t>
            </a:r>
          </a:p>
          <a:p>
            <a:r>
              <a:rPr lang="nb-NO" dirty="0"/>
              <a:t>Likt forløp, men ulik liggetid.</a:t>
            </a:r>
          </a:p>
          <a:p>
            <a:pPr marL="0" indent="0">
              <a:buNone/>
            </a:pPr>
            <a:r>
              <a:rPr lang="nb-NO" dirty="0"/>
              <a:t>Målet var å lage forløp, informasjonspakker, videoer som også kunne benyttes til andre forløp og pasientgrupper.</a:t>
            </a:r>
          </a:p>
        </p:txBody>
      </p:sp>
    </p:spTree>
    <p:extLst>
      <p:ext uri="{BB962C8B-B14F-4D97-AF65-F5344CB8AC3E}">
        <p14:creationId xmlns:p14="http://schemas.microsoft.com/office/powerpoint/2010/main" val="365649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AB3257A-4E27-4F6E-B9B5-DA779E230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524" y="721217"/>
            <a:ext cx="7042429" cy="545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0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093083"/>
            <a:ext cx="918713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Dagkirurgisk proteseinnsetting er ikke nytt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Trygt og gir høy pasienttilfredshet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Fordeler: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Rask mobilisering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Bedre søvn i egen seng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Redusert risiko for sykehuservervede infeksjoner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Frigjør sengeplasser på sykehuset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7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Formål med prosjektet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Evaluere gjennomførbarhet, effektivitet, </a:t>
            </a:r>
          </a:p>
          <a:p>
            <a:r>
              <a:rPr lang="nb-NO" dirty="0"/>
              <a:t>sikkerhet og pasienttilfredshet</a:t>
            </a:r>
          </a:p>
          <a:p>
            <a:r>
              <a:rPr lang="nb-NO" dirty="0"/>
              <a:t>Fokus på hofteprotese og </a:t>
            </a:r>
            <a:r>
              <a:rPr lang="nb-NO" dirty="0" err="1"/>
              <a:t>uniprotese</a:t>
            </a:r>
            <a:r>
              <a:rPr lang="nb-NO" dirty="0"/>
              <a:t> i kne</a:t>
            </a:r>
          </a:p>
          <a:p>
            <a:r>
              <a:rPr lang="nb-NO" dirty="0"/>
              <a:t>Målgruppe: Pasienter med ASA1 eller ASA2</a:t>
            </a:r>
          </a:p>
          <a:p>
            <a:r>
              <a:rPr lang="nb-NO" dirty="0"/>
              <a:t>Motivert pasient som ønsker dagkirurgi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06" y="405305"/>
            <a:ext cx="4705009" cy="39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5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Metode	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23900" y="-124946"/>
            <a:ext cx="10132902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nb-NO" altLang="nb-NO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nb-NO" altLang="nb-NO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nb-NO" altLang="nb-NO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Preoperativ</a:t>
            </a: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informasjon om smertehåndtering og mobilisering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Tverrfaglig samarbeid: Sykepleier og fysioterapeut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Informasjonsfilmer om operasjon og </a:t>
            </a:r>
            <a:r>
              <a:rPr kumimoji="0" lang="nb-NO" altLang="nb-NO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etterforløp</a:t>
            </a: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Operasjon i generell anestesi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Tidlig mobilisering postoperativt</a:t>
            </a:r>
          </a:p>
        </p:txBody>
      </p:sp>
    </p:spTree>
    <p:extLst>
      <p:ext uri="{BB962C8B-B14F-4D97-AF65-F5344CB8AC3E}">
        <p14:creationId xmlns:p14="http://schemas.microsoft.com/office/powerpoint/2010/main" val="344489323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t">
  <a:themeElements>
    <a:clrScheme name="Metropolitt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c7a9601-c553-4f34-867f-90bfe856892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8C0D7DC0C90D478FE9A4FB1E0062AA" ma:contentTypeVersion="16" ma:contentTypeDescription="Opprett et nytt dokument." ma:contentTypeScope="" ma:versionID="e8c5d33223a8e6e0c5283739721827d5">
  <xsd:schema xmlns:xsd="http://www.w3.org/2001/XMLSchema" xmlns:xs="http://www.w3.org/2001/XMLSchema" xmlns:p="http://schemas.microsoft.com/office/2006/metadata/properties" xmlns:ns3="5c7a9601-c553-4f34-867f-90bfe8568927" xmlns:ns4="4670960e-fdfd-4bd0-bfc1-1f25f9705ed3" targetNamespace="http://schemas.microsoft.com/office/2006/metadata/properties" ma:root="true" ma:fieldsID="ed722ee3408bc7192729985041954ba6" ns3:_="" ns4:_="">
    <xsd:import namespace="5c7a9601-c553-4f34-867f-90bfe8568927"/>
    <xsd:import namespace="4670960e-fdfd-4bd0-bfc1-1f25f9705e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9601-c553-4f34-867f-90bfe85689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0960e-fdfd-4bd0-bfc1-1f25f9705e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D39F6C-508C-41AF-B2CB-0FE8D94C98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B2BC12-D837-4C5A-BDA5-6F42F6119C47}">
  <ds:schemaRefs>
    <ds:schemaRef ds:uri="http://purl.org/dc/elements/1.1/"/>
    <ds:schemaRef ds:uri="http://schemas.microsoft.com/office/2006/metadata/properties"/>
    <ds:schemaRef ds:uri="http://purl.org/dc/terms/"/>
    <ds:schemaRef ds:uri="4670960e-fdfd-4bd0-bfc1-1f25f9705ed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c7a9601-c553-4f34-867f-90bfe856892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FB25C0-1BC5-46E8-8199-35B630FCFB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7a9601-c553-4f34-867f-90bfe8568927"/>
    <ds:schemaRef ds:uri="4670960e-fdfd-4bd0-bfc1-1f25f9705e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TM03457491[[fn=Metropolitt]]</Template>
  <TotalTime>5383</TotalTime>
  <Words>576</Words>
  <Application>Microsoft Office PowerPoint</Application>
  <PresentationFormat>Widescreen</PresentationFormat>
  <Paragraphs>83</Paragraphs>
  <Slides>23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6" baseType="lpstr">
      <vt:lpstr>Arial</vt:lpstr>
      <vt:lpstr>Calibri Light</vt:lpstr>
      <vt:lpstr>Metropolitt</vt:lpstr>
      <vt:lpstr>Protese på én dag</vt:lpstr>
      <vt:lpstr>PowerPoint-presentasjon</vt:lpstr>
      <vt:lpstr>PowerPoint-presentasjon</vt:lpstr>
      <vt:lpstr>«Protese på en dag»</vt:lpstr>
      <vt:lpstr>PowerPoint-presentasjon</vt:lpstr>
      <vt:lpstr>PowerPoint-presentasjon</vt:lpstr>
      <vt:lpstr>Bakgrunn</vt:lpstr>
      <vt:lpstr>Formål med prosjektet </vt:lpstr>
      <vt:lpstr>Metode </vt:lpstr>
      <vt:lpstr>Oppfølging</vt:lpstr>
      <vt:lpstr>PowerPoint-presentasjon</vt:lpstr>
      <vt:lpstr>Resultat prosjektperiode</vt:lpstr>
      <vt:lpstr>Hospiteringstur til Vejle</vt:lpstr>
      <vt:lpstr>Konklusjon etter første prosjektperiode</vt:lpstr>
      <vt:lpstr>Grundig preoperativ informasjon</vt:lpstr>
      <vt:lpstr>Informasjonsvideoer</vt:lpstr>
      <vt:lpstr>Veien videre </vt:lpstr>
      <vt:lpstr>To år etter prosjektperioden.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Helse Midt-Norge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Protese på en dag</dc:title>
  <dc:creator>Høybakk, Andre Giskegjerde</dc:creator>
  <cp:lastModifiedBy>edel bruun bastøe</cp:lastModifiedBy>
  <cp:revision>21</cp:revision>
  <dcterms:created xsi:type="dcterms:W3CDTF">2025-04-07T12:25:51Z</dcterms:created>
  <dcterms:modified xsi:type="dcterms:W3CDTF">2025-04-29T13:29:29Z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0x010100858C0D7DC0C90D478FE9A4FB1E0062AA</vt:lpwstr>
  </property>
</Properties>
</file>