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9" r:id="rId3"/>
    <p:sldId id="302" r:id="rId4"/>
    <p:sldId id="30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4" r:id="rId15"/>
    <p:sldId id="293" r:id="rId16"/>
    <p:sldId id="285" r:id="rId17"/>
    <p:sldId id="258" r:id="rId18"/>
    <p:sldId id="286" r:id="rId19"/>
    <p:sldId id="287" r:id="rId20"/>
    <p:sldId id="281" r:id="rId21"/>
    <p:sldId id="292" r:id="rId22"/>
    <p:sldId id="300" r:id="rId23"/>
    <p:sldId id="301" r:id="rId24"/>
    <p:sldId id="305" r:id="rId25"/>
    <p:sldId id="299" r:id="rId26"/>
    <p:sldId id="295" r:id="rId27"/>
    <p:sldId id="294" r:id="rId28"/>
    <p:sldId id="297" r:id="rId29"/>
    <p:sldId id="298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Inn (95%)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'Ark1'!$A$2:$A$16</c:f>
              <c:numCache>
                <c:formatCode>hh:mm;@</c:formatCode>
                <c:ptCount val="15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0.66666666666666596</c:v>
                </c:pt>
                <c:pt idx="9">
                  <c:v>0.70833333333333304</c:v>
                </c:pt>
                <c:pt idx="10">
                  <c:v>0.75</c:v>
                </c:pt>
                <c:pt idx="11">
                  <c:v>0.79166666666666696</c:v>
                </c:pt>
                <c:pt idx="12">
                  <c:v>0.83333333333333304</c:v>
                </c:pt>
                <c:pt idx="13">
                  <c:v>0.875</c:v>
                </c:pt>
                <c:pt idx="14">
                  <c:v>0.91666666666666696</c:v>
                </c:pt>
              </c:numCache>
            </c:numRef>
          </c:cat>
          <c:val>
            <c:numRef>
              <c:f>'Ark1'!$B$2:$B$16</c:f>
              <c:numCache>
                <c:formatCode>General</c:formatCode>
                <c:ptCount val="15"/>
                <c:pt idx="0">
                  <c:v>5</c:v>
                </c:pt>
                <c:pt idx="1">
                  <c:v>7.6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12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06-4A4B-812A-B227B0446D89}"/>
            </c:ext>
          </c:extLst>
        </c:ser>
        <c:ser>
          <c:idx val="2"/>
          <c:order val="1"/>
          <c:tx>
            <c:strRef>
              <c:f>'Ark1'!$D$1</c:f>
              <c:strCache>
                <c:ptCount val="1"/>
                <c:pt idx="0">
                  <c:v>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'Ark1'!$A$2:$A$16</c:f>
              <c:numCache>
                <c:formatCode>hh:mm;@</c:formatCode>
                <c:ptCount val="15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0.66666666666666596</c:v>
                </c:pt>
                <c:pt idx="9">
                  <c:v>0.70833333333333304</c:v>
                </c:pt>
                <c:pt idx="10">
                  <c:v>0.75</c:v>
                </c:pt>
                <c:pt idx="11">
                  <c:v>0.79166666666666696</c:v>
                </c:pt>
                <c:pt idx="12">
                  <c:v>0.83333333333333304</c:v>
                </c:pt>
                <c:pt idx="13">
                  <c:v>0.875</c:v>
                </c:pt>
                <c:pt idx="14">
                  <c:v>0.91666666666666696</c:v>
                </c:pt>
              </c:numCache>
            </c:numRef>
          </c:cat>
          <c:val>
            <c:numRef>
              <c:f>'Ark1'!$D$2:$D$16</c:f>
              <c:numCache>
                <c:formatCode>General</c:formatCode>
                <c:ptCount val="15"/>
                <c:pt idx="0">
                  <c:v>1.7</c:v>
                </c:pt>
                <c:pt idx="1">
                  <c:v>1.3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</c:v>
                </c:pt>
                <c:pt idx="6">
                  <c:v>6</c:v>
                </c:pt>
                <c:pt idx="7">
                  <c:v>4.5</c:v>
                </c:pt>
                <c:pt idx="8">
                  <c:v>5.3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4.5</c:v>
                </c:pt>
                <c:pt idx="13">
                  <c:v>4.7</c:v>
                </c:pt>
                <c:pt idx="1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06-4A4B-812A-B227B044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119504"/>
        <c:axId val="970426192"/>
      </c:lineChart>
      <c:catAx>
        <c:axId val="971119504"/>
        <c:scaling>
          <c:orientation val="minMax"/>
        </c:scaling>
        <c:delete val="0"/>
        <c:axPos val="b"/>
        <c:numFmt formatCode="h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0426192"/>
        <c:crosses val="autoZero"/>
        <c:auto val="1"/>
        <c:lblAlgn val="ctr"/>
        <c:lblOffset val="100"/>
        <c:noMultiLvlLbl val="0"/>
      </c:catAx>
      <c:valAx>
        <c:axId val="9704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111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'Ark1'!$E$1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'Ark1'!$A$1:$A$25</c:f>
              <c:strCache>
                <c:ptCount val="25"/>
                <c:pt idx="0">
                  <c:v>Kl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6</c:v>
                </c:pt>
              </c:strCache>
            </c:strRef>
          </c:cat>
          <c:val>
            <c:numRef>
              <c:f>'Ark1'!$E$2:$E$25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4.5</c:v>
                </c:pt>
                <c:pt idx="4">
                  <c:v>6.5</c:v>
                </c:pt>
                <c:pt idx="5">
                  <c:v>8</c:v>
                </c:pt>
                <c:pt idx="6">
                  <c:v>8.5</c:v>
                </c:pt>
                <c:pt idx="7">
                  <c:v>8.5</c:v>
                </c:pt>
                <c:pt idx="8">
                  <c:v>10</c:v>
                </c:pt>
                <c:pt idx="9">
                  <c:v>9</c:v>
                </c:pt>
                <c:pt idx="10">
                  <c:v>7.5</c:v>
                </c:pt>
                <c:pt idx="11">
                  <c:v>6</c:v>
                </c:pt>
                <c:pt idx="12">
                  <c:v>4.5</c:v>
                </c:pt>
                <c:pt idx="13">
                  <c:v>3</c:v>
                </c:pt>
                <c:pt idx="14">
                  <c:v>1.5</c:v>
                </c:pt>
                <c:pt idx="15">
                  <c:v>2</c:v>
                </c:pt>
                <c:pt idx="16">
                  <c:v>1.5</c:v>
                </c:pt>
                <c:pt idx="17">
                  <c:v>1</c:v>
                </c:pt>
                <c:pt idx="18">
                  <c:v>0.5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CE-4E10-8DD7-AD08B4178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128136"/>
        <c:axId val="438125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'Ark1'!$A$1</c15:sqref>
                        </c15:formulaRef>
                      </c:ext>
                    </c:extLst>
                    <c:strCache>
                      <c:ptCount val="1"/>
                      <c:pt idx="0">
                        <c:v>Kl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'Ark1'!$A$1:$A$25</c15:sqref>
                        </c15:formulaRef>
                      </c:ext>
                    </c:extLst>
                    <c:strCache>
                      <c:ptCount val="25"/>
                      <c:pt idx="0">
                        <c:v>Kl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  <c:pt idx="13">
                        <c:v>19</c:v>
                      </c:pt>
                      <c:pt idx="14">
                        <c:v>20</c:v>
                      </c:pt>
                      <c:pt idx="15">
                        <c:v>21</c:v>
                      </c:pt>
                      <c:pt idx="16">
                        <c:v>22</c:v>
                      </c:pt>
                      <c:pt idx="17">
                        <c:v>23</c:v>
                      </c:pt>
                      <c:pt idx="18">
                        <c:v>24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7</c:v>
                      </c:pt>
                      <c:pt idx="1">
                        <c:v>8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14</c:v>
                      </c:pt>
                      <c:pt idx="8">
                        <c:v>15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18</c:v>
                      </c:pt>
                      <c:pt idx="12">
                        <c:v>19</c:v>
                      </c:pt>
                      <c:pt idx="13">
                        <c:v>20</c:v>
                      </c:pt>
                      <c:pt idx="14">
                        <c:v>21</c:v>
                      </c:pt>
                      <c:pt idx="15">
                        <c:v>22</c:v>
                      </c:pt>
                      <c:pt idx="16">
                        <c:v>23</c:v>
                      </c:pt>
                      <c:pt idx="17">
                        <c:v>24</c:v>
                      </c:pt>
                      <c:pt idx="18">
                        <c:v>1</c:v>
                      </c:pt>
                      <c:pt idx="19">
                        <c:v>2</c:v>
                      </c:pt>
                      <c:pt idx="20">
                        <c:v>3</c:v>
                      </c:pt>
                      <c:pt idx="21">
                        <c:v>4</c:v>
                      </c:pt>
                      <c:pt idx="22">
                        <c:v>5</c:v>
                      </c:pt>
                      <c:pt idx="23">
                        <c:v>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0CE-4E10-8DD7-AD08B4178E2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Ut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'Ark1'!$A$1:$A$25</c15:sqref>
                        </c15:formulaRef>
                      </c:ext>
                    </c:extLst>
                    <c:strCache>
                      <c:ptCount val="25"/>
                      <c:pt idx="0">
                        <c:v>Kl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  <c:pt idx="13">
                        <c:v>19</c:v>
                      </c:pt>
                      <c:pt idx="14">
                        <c:v>20</c:v>
                      </c:pt>
                      <c:pt idx="15">
                        <c:v>21</c:v>
                      </c:pt>
                      <c:pt idx="16">
                        <c:v>22</c:v>
                      </c:pt>
                      <c:pt idx="17">
                        <c:v>23</c:v>
                      </c:pt>
                      <c:pt idx="18">
                        <c:v>24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'Ark1'!$B$2:$B$25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</c:v>
                      </c:pt>
                      <c:pt idx="1">
                        <c:v>2</c:v>
                      </c:pt>
                      <c:pt idx="2">
                        <c:v>1.5</c:v>
                      </c:pt>
                      <c:pt idx="3">
                        <c:v>2.5</c:v>
                      </c:pt>
                      <c:pt idx="4">
                        <c:v>3.5</c:v>
                      </c:pt>
                      <c:pt idx="5">
                        <c:v>4.5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4.5</c:v>
                      </c:pt>
                      <c:pt idx="9">
                        <c:v>5.5</c:v>
                      </c:pt>
                      <c:pt idx="10">
                        <c:v>5</c:v>
                      </c:pt>
                      <c:pt idx="11">
                        <c:v>5</c:v>
                      </c:pt>
                      <c:pt idx="12">
                        <c:v>5</c:v>
                      </c:pt>
                      <c:pt idx="13">
                        <c:v>4.5</c:v>
                      </c:pt>
                      <c:pt idx="14">
                        <c:v>4.5</c:v>
                      </c:pt>
                      <c:pt idx="15">
                        <c:v>2.5</c:v>
                      </c:pt>
                      <c:pt idx="16">
                        <c:v>3</c:v>
                      </c:pt>
                      <c:pt idx="17">
                        <c:v>2.5</c:v>
                      </c:pt>
                      <c:pt idx="18">
                        <c:v>2</c:v>
                      </c:pt>
                      <c:pt idx="19">
                        <c:v>2</c:v>
                      </c:pt>
                      <c:pt idx="20">
                        <c:v>1.5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0CE-4E10-8DD7-AD08B4178E2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Inn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'Ark1'!$A$1:$A$25</c15:sqref>
                        </c15:formulaRef>
                      </c:ext>
                    </c:extLst>
                    <c:strCache>
                      <c:ptCount val="25"/>
                      <c:pt idx="0">
                        <c:v>Kl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  <c:pt idx="13">
                        <c:v>19</c:v>
                      </c:pt>
                      <c:pt idx="14">
                        <c:v>20</c:v>
                      </c:pt>
                      <c:pt idx="15">
                        <c:v>21</c:v>
                      </c:pt>
                      <c:pt idx="16">
                        <c:v>22</c:v>
                      </c:pt>
                      <c:pt idx="17">
                        <c:v>23</c:v>
                      </c:pt>
                      <c:pt idx="18">
                        <c:v>24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'Ark1'!$C$2:$C$25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1.5</c:v>
                      </c:pt>
                      <c:pt idx="1">
                        <c:v>2.5</c:v>
                      </c:pt>
                      <c:pt idx="2">
                        <c:v>3.5</c:v>
                      </c:pt>
                      <c:pt idx="3">
                        <c:v>5</c:v>
                      </c:pt>
                      <c:pt idx="4">
                        <c:v>5.5</c:v>
                      </c:pt>
                      <c:pt idx="5">
                        <c:v>6</c:v>
                      </c:pt>
                      <c:pt idx="6">
                        <c:v>5.5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4.5</c:v>
                      </c:pt>
                      <c:pt idx="10">
                        <c:v>3.5</c:v>
                      </c:pt>
                      <c:pt idx="11">
                        <c:v>3.5</c:v>
                      </c:pt>
                      <c:pt idx="12">
                        <c:v>3.5</c:v>
                      </c:pt>
                      <c:pt idx="13">
                        <c:v>3</c:v>
                      </c:pt>
                      <c:pt idx="14">
                        <c:v>3</c:v>
                      </c:pt>
                      <c:pt idx="15">
                        <c:v>3</c:v>
                      </c:pt>
                      <c:pt idx="16">
                        <c:v>2.5</c:v>
                      </c:pt>
                      <c:pt idx="17">
                        <c:v>2</c:v>
                      </c:pt>
                      <c:pt idx="18">
                        <c:v>1.5</c:v>
                      </c:pt>
                      <c:pt idx="19">
                        <c:v>1.5</c:v>
                      </c:pt>
                      <c:pt idx="20">
                        <c:v>1.5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0CE-4E10-8DD7-AD08B4178E2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'Ark1'!$A$1:$A$25</c15:sqref>
                        </c15:formulaRef>
                      </c:ext>
                    </c:extLst>
                    <c:strCache>
                      <c:ptCount val="25"/>
                      <c:pt idx="0">
                        <c:v>Kl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  <c:pt idx="13">
                        <c:v>19</c:v>
                      </c:pt>
                      <c:pt idx="14">
                        <c:v>20</c:v>
                      </c:pt>
                      <c:pt idx="15">
                        <c:v>21</c:v>
                      </c:pt>
                      <c:pt idx="16">
                        <c:v>22</c:v>
                      </c:pt>
                      <c:pt idx="17">
                        <c:v>23</c:v>
                      </c:pt>
                      <c:pt idx="18">
                        <c:v>24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'Ark1'!$D$2:$D$25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-0.5</c:v>
                      </c:pt>
                      <c:pt idx="1">
                        <c:v>0.5</c:v>
                      </c:pt>
                      <c:pt idx="2">
                        <c:v>2</c:v>
                      </c:pt>
                      <c:pt idx="3">
                        <c:v>2.5</c:v>
                      </c:pt>
                      <c:pt idx="4">
                        <c:v>2</c:v>
                      </c:pt>
                      <c:pt idx="5">
                        <c:v>1.5</c:v>
                      </c:pt>
                      <c:pt idx="6">
                        <c:v>0.5</c:v>
                      </c:pt>
                      <c:pt idx="7">
                        <c:v>0</c:v>
                      </c:pt>
                      <c:pt idx="8">
                        <c:v>1.5</c:v>
                      </c:pt>
                      <c:pt idx="9">
                        <c:v>-1</c:v>
                      </c:pt>
                      <c:pt idx="10">
                        <c:v>-1.5</c:v>
                      </c:pt>
                      <c:pt idx="11">
                        <c:v>-1.5</c:v>
                      </c:pt>
                      <c:pt idx="12">
                        <c:v>-1.5</c:v>
                      </c:pt>
                      <c:pt idx="13">
                        <c:v>-1.5</c:v>
                      </c:pt>
                      <c:pt idx="14">
                        <c:v>-1.5</c:v>
                      </c:pt>
                      <c:pt idx="15">
                        <c:v>0.5</c:v>
                      </c:pt>
                      <c:pt idx="16">
                        <c:v>-0.5</c:v>
                      </c:pt>
                      <c:pt idx="17">
                        <c:v>-0.5</c:v>
                      </c:pt>
                      <c:pt idx="18">
                        <c:v>-0.5</c:v>
                      </c:pt>
                      <c:pt idx="19">
                        <c:v>-0.5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0CE-4E10-8DD7-AD08B4178E2A}"/>
                  </c:ext>
                </c:extLst>
              </c15:ser>
            </c15:filteredLineSeries>
          </c:ext>
        </c:extLst>
      </c:lineChart>
      <c:catAx>
        <c:axId val="4381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8125184"/>
        <c:crosses val="autoZero"/>
        <c:auto val="1"/>
        <c:lblAlgn val="ctr"/>
        <c:lblOffset val="100"/>
        <c:noMultiLvlLbl val="0"/>
      </c:catAx>
      <c:valAx>
        <c:axId val="4381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812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266AA-3DF9-406C-A118-7EE943DE91D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1618E9B-90D9-4CD2-9561-290B0065E4DA}">
      <dgm:prSet phldrT="[Tekst]"/>
      <dgm:spPr/>
      <dgm:t>
        <a:bodyPr/>
        <a:lstStyle/>
        <a:p>
          <a:r>
            <a:rPr lang="nb-NO" dirty="0" err="1"/>
            <a:t>Inflow</a:t>
          </a:r>
          <a:endParaRPr lang="nb-NO" dirty="0"/>
        </a:p>
        <a:p>
          <a:r>
            <a:rPr lang="nb-NO" dirty="0"/>
            <a:t> 12</a:t>
          </a:r>
        </a:p>
      </dgm:t>
    </dgm:pt>
    <dgm:pt modelId="{BEA65D6C-9E4A-40A0-916D-612A57C36A81}" type="parTrans" cxnId="{FAA1AA39-278C-46E6-8F91-266E86BDBB04}">
      <dgm:prSet/>
      <dgm:spPr/>
      <dgm:t>
        <a:bodyPr/>
        <a:lstStyle/>
        <a:p>
          <a:endParaRPr lang="nb-NO"/>
        </a:p>
      </dgm:t>
    </dgm:pt>
    <dgm:pt modelId="{D33CA068-7380-4917-9118-D72CE4CB5C6C}" type="sibTrans" cxnId="{FAA1AA39-278C-46E6-8F91-266E86BDBB04}">
      <dgm:prSet/>
      <dgm:spPr/>
      <dgm:t>
        <a:bodyPr/>
        <a:lstStyle/>
        <a:p>
          <a:endParaRPr lang="nb-NO"/>
        </a:p>
      </dgm:t>
    </dgm:pt>
    <dgm:pt modelId="{B4D7DD9E-E108-4ABB-AD54-631FADB44E99}">
      <dgm:prSet phldrT="[Tekst]"/>
      <dgm:spPr/>
      <dgm:t>
        <a:bodyPr/>
        <a:lstStyle/>
        <a:p>
          <a:r>
            <a:rPr lang="nb-NO" dirty="0" err="1"/>
            <a:t>Triage</a:t>
          </a:r>
          <a:r>
            <a:rPr lang="nb-NO" dirty="0"/>
            <a:t>/hastegrad</a:t>
          </a:r>
        </a:p>
      </dgm:t>
    </dgm:pt>
    <dgm:pt modelId="{3121E255-7C7A-4C79-BA9A-AEE60BCFD043}" type="parTrans" cxnId="{0F1805ED-ECA0-4734-81DD-A929D2D9D880}">
      <dgm:prSet/>
      <dgm:spPr/>
      <dgm:t>
        <a:bodyPr/>
        <a:lstStyle/>
        <a:p>
          <a:endParaRPr lang="nb-NO"/>
        </a:p>
      </dgm:t>
    </dgm:pt>
    <dgm:pt modelId="{5D0B8F72-B512-4CF0-862C-C7592A808CD1}" type="sibTrans" cxnId="{0F1805ED-ECA0-4734-81DD-A929D2D9D880}">
      <dgm:prSet/>
      <dgm:spPr/>
      <dgm:t>
        <a:bodyPr/>
        <a:lstStyle/>
        <a:p>
          <a:endParaRPr lang="nb-NO"/>
        </a:p>
      </dgm:t>
    </dgm:pt>
    <dgm:pt modelId="{D10210ED-2329-4B24-A9FD-74EC539F8AFB}">
      <dgm:prSet phldrT="[Tekst]"/>
      <dgm:spPr/>
      <dgm:t>
        <a:bodyPr/>
        <a:lstStyle/>
        <a:p>
          <a:r>
            <a:rPr lang="nb-NO" dirty="0"/>
            <a:t>Mottak</a:t>
          </a:r>
        </a:p>
        <a:p>
          <a:r>
            <a:rPr lang="nb-NO" dirty="0"/>
            <a:t> 12</a:t>
          </a:r>
        </a:p>
      </dgm:t>
    </dgm:pt>
    <dgm:pt modelId="{5DD8B76B-7185-4230-9216-BDBFCD88859B}" type="parTrans" cxnId="{880899D3-E3AA-466E-951F-D56488A7CED5}">
      <dgm:prSet/>
      <dgm:spPr/>
      <dgm:t>
        <a:bodyPr/>
        <a:lstStyle/>
        <a:p>
          <a:endParaRPr lang="nb-NO"/>
        </a:p>
      </dgm:t>
    </dgm:pt>
    <dgm:pt modelId="{F761B32E-D610-41BD-8782-4284D915ACED}" type="sibTrans" cxnId="{880899D3-E3AA-466E-951F-D56488A7CED5}">
      <dgm:prSet/>
      <dgm:spPr/>
      <dgm:t>
        <a:bodyPr/>
        <a:lstStyle/>
        <a:p>
          <a:endParaRPr lang="nb-NO"/>
        </a:p>
      </dgm:t>
    </dgm:pt>
    <dgm:pt modelId="{FF23BA36-673E-4BCD-84C0-2F3501773DE0}">
      <dgm:prSet phldrT="[Tekst]"/>
      <dgm:spPr/>
      <dgm:t>
        <a:bodyPr/>
        <a:lstStyle/>
        <a:p>
          <a:r>
            <a:rPr lang="nb-NO" dirty="0"/>
            <a:t>Ort 2</a:t>
          </a:r>
        </a:p>
      </dgm:t>
    </dgm:pt>
    <dgm:pt modelId="{C1237182-F108-4376-AB2D-B9E18DD453EF}" type="parTrans" cxnId="{0742E33F-F20E-40F0-A941-D443E0609035}">
      <dgm:prSet/>
      <dgm:spPr/>
      <dgm:t>
        <a:bodyPr/>
        <a:lstStyle/>
        <a:p>
          <a:endParaRPr lang="nb-NO"/>
        </a:p>
      </dgm:t>
    </dgm:pt>
    <dgm:pt modelId="{94BDF176-7F41-4318-BE96-B7EB758C025F}" type="sibTrans" cxnId="{0742E33F-F20E-40F0-A941-D443E0609035}">
      <dgm:prSet/>
      <dgm:spPr/>
      <dgm:t>
        <a:bodyPr/>
        <a:lstStyle/>
        <a:p>
          <a:endParaRPr lang="nb-NO"/>
        </a:p>
      </dgm:t>
    </dgm:pt>
    <dgm:pt modelId="{8FBA4E7F-57C4-4534-96A3-BBCA8BC14DD3}">
      <dgm:prSet phldrT="[Tekst]"/>
      <dgm:spPr/>
      <dgm:t>
        <a:bodyPr/>
        <a:lstStyle/>
        <a:p>
          <a:r>
            <a:rPr lang="nb-NO" dirty="0" err="1"/>
            <a:t>Nevro</a:t>
          </a:r>
          <a:r>
            <a:rPr lang="nb-NO" dirty="0"/>
            <a:t> 2</a:t>
          </a:r>
        </a:p>
      </dgm:t>
    </dgm:pt>
    <dgm:pt modelId="{A0EE402B-4DDC-46E4-9D01-05E7F9FE053B}" type="parTrans" cxnId="{41EAD1DD-BA0B-45D4-BB56-E1E98F731B1B}">
      <dgm:prSet/>
      <dgm:spPr/>
      <dgm:t>
        <a:bodyPr/>
        <a:lstStyle/>
        <a:p>
          <a:endParaRPr lang="nb-NO"/>
        </a:p>
      </dgm:t>
    </dgm:pt>
    <dgm:pt modelId="{EB61971B-3262-405B-9A66-52D105ED239F}" type="sibTrans" cxnId="{41EAD1DD-BA0B-45D4-BB56-E1E98F731B1B}">
      <dgm:prSet/>
      <dgm:spPr/>
      <dgm:t>
        <a:bodyPr/>
        <a:lstStyle/>
        <a:p>
          <a:endParaRPr lang="nb-NO"/>
        </a:p>
      </dgm:t>
    </dgm:pt>
    <dgm:pt modelId="{7CADD65D-7F89-4C46-901D-8B7069EF0408}">
      <dgm:prSet phldrT="[Tekst]"/>
      <dgm:spPr/>
      <dgm:t>
        <a:bodyPr/>
        <a:lstStyle/>
        <a:p>
          <a:r>
            <a:rPr lang="nb-NO" dirty="0"/>
            <a:t>Ut </a:t>
          </a:r>
        </a:p>
        <a:p>
          <a:r>
            <a:rPr lang="nb-NO" dirty="0"/>
            <a:t>12</a:t>
          </a:r>
        </a:p>
      </dgm:t>
    </dgm:pt>
    <dgm:pt modelId="{1810FA69-A5E4-43AD-8BD1-A310A09185C4}" type="parTrans" cxnId="{9A300E7B-F08F-4A3C-A748-01CBA8F40DB8}">
      <dgm:prSet/>
      <dgm:spPr/>
      <dgm:t>
        <a:bodyPr/>
        <a:lstStyle/>
        <a:p>
          <a:endParaRPr lang="nb-NO"/>
        </a:p>
      </dgm:t>
    </dgm:pt>
    <dgm:pt modelId="{F4C29D46-5208-435C-808C-AABB352F4E08}" type="sibTrans" cxnId="{9A300E7B-F08F-4A3C-A748-01CBA8F40DB8}">
      <dgm:prSet/>
      <dgm:spPr/>
      <dgm:t>
        <a:bodyPr/>
        <a:lstStyle/>
        <a:p>
          <a:endParaRPr lang="nb-NO"/>
        </a:p>
      </dgm:t>
    </dgm:pt>
    <dgm:pt modelId="{54125D3F-9987-4748-882D-5AAFDC0D24D7}">
      <dgm:prSet phldrT="[Tekst]"/>
      <dgm:spPr/>
      <dgm:t>
        <a:bodyPr/>
        <a:lstStyle/>
        <a:p>
          <a:r>
            <a:rPr lang="nb-NO" dirty="0"/>
            <a:t>ut 45%</a:t>
          </a:r>
        </a:p>
      </dgm:t>
    </dgm:pt>
    <dgm:pt modelId="{DB5FA8AD-87DE-43C3-B024-742257E0EE3B}" type="parTrans" cxnId="{CDDBB993-5521-4121-ADA6-B6D402B38C6A}">
      <dgm:prSet/>
      <dgm:spPr/>
      <dgm:t>
        <a:bodyPr/>
        <a:lstStyle/>
        <a:p>
          <a:endParaRPr lang="nb-NO"/>
        </a:p>
      </dgm:t>
    </dgm:pt>
    <dgm:pt modelId="{06FFDC4A-AC84-4F15-9005-CFA3B2A8A15F}" type="sibTrans" cxnId="{CDDBB993-5521-4121-ADA6-B6D402B38C6A}">
      <dgm:prSet/>
      <dgm:spPr/>
      <dgm:t>
        <a:bodyPr/>
        <a:lstStyle/>
        <a:p>
          <a:endParaRPr lang="nb-NO"/>
        </a:p>
      </dgm:t>
    </dgm:pt>
    <dgm:pt modelId="{05F43331-E31A-4883-A292-ABD324A92E70}">
      <dgm:prSet phldrT="[Tekst]"/>
      <dgm:spPr/>
      <dgm:t>
        <a:bodyPr/>
        <a:lstStyle/>
        <a:p>
          <a:r>
            <a:rPr lang="nb-NO" dirty="0"/>
            <a:t>post 55%	</a:t>
          </a:r>
        </a:p>
      </dgm:t>
    </dgm:pt>
    <dgm:pt modelId="{91FB50CB-3CB3-457C-96CE-42492F5E6BA5}" type="parTrans" cxnId="{A02FF8B9-B615-4F44-B75B-B7145398439A}">
      <dgm:prSet/>
      <dgm:spPr/>
      <dgm:t>
        <a:bodyPr/>
        <a:lstStyle/>
        <a:p>
          <a:endParaRPr lang="nb-NO"/>
        </a:p>
      </dgm:t>
    </dgm:pt>
    <dgm:pt modelId="{153218A8-7EC3-4113-9EC5-978D5C15EE76}" type="sibTrans" cxnId="{A02FF8B9-B615-4F44-B75B-B7145398439A}">
      <dgm:prSet/>
      <dgm:spPr/>
      <dgm:t>
        <a:bodyPr/>
        <a:lstStyle/>
        <a:p>
          <a:endParaRPr lang="nb-NO"/>
        </a:p>
      </dgm:t>
    </dgm:pt>
    <dgm:pt modelId="{A4F3CA1D-9C18-435D-9610-84EBBA82057E}">
      <dgm:prSet phldrT="[Tekst]"/>
      <dgm:spPr/>
      <dgm:t>
        <a:bodyPr/>
        <a:lstStyle/>
        <a:p>
          <a:r>
            <a:rPr lang="nb-NO" dirty="0"/>
            <a:t>Kir 4</a:t>
          </a:r>
        </a:p>
      </dgm:t>
    </dgm:pt>
    <dgm:pt modelId="{698A1052-1B34-4B6E-8F12-B89F1266ABED}" type="parTrans" cxnId="{F13016E8-2D54-4BAB-B30C-4F6055C9EE7A}">
      <dgm:prSet/>
      <dgm:spPr/>
    </dgm:pt>
    <dgm:pt modelId="{BA913E40-DE23-429A-904B-A6F636BE6D28}" type="sibTrans" cxnId="{F13016E8-2D54-4BAB-B30C-4F6055C9EE7A}">
      <dgm:prSet/>
      <dgm:spPr/>
    </dgm:pt>
    <dgm:pt modelId="{09F77AF6-7551-44F9-8E8B-EBB3156A73C4}">
      <dgm:prSet phldrT="[Tekst]"/>
      <dgm:spPr/>
      <dgm:t>
        <a:bodyPr/>
        <a:lstStyle/>
        <a:p>
          <a:r>
            <a:rPr lang="nb-NO" dirty="0"/>
            <a:t>Med 8</a:t>
          </a:r>
        </a:p>
      </dgm:t>
    </dgm:pt>
    <dgm:pt modelId="{6BF2D826-58DB-4D2C-A736-060D200664E0}" type="parTrans" cxnId="{9CD01537-AE62-4C19-8F51-8FE6303CC1B3}">
      <dgm:prSet/>
      <dgm:spPr/>
    </dgm:pt>
    <dgm:pt modelId="{B800039C-C01A-43B6-8EDB-574923A8402F}" type="sibTrans" cxnId="{9CD01537-AE62-4C19-8F51-8FE6303CC1B3}">
      <dgm:prSet/>
      <dgm:spPr/>
    </dgm:pt>
    <dgm:pt modelId="{60E2383F-F540-43D0-A173-C18577C9779D}">
      <dgm:prSet phldrT="[Tekst]"/>
      <dgm:spPr/>
      <dgm:t>
        <a:bodyPr/>
        <a:lstStyle/>
        <a:p>
          <a:r>
            <a:rPr lang="nb-NO" dirty="0"/>
            <a:t>Radiologi</a:t>
          </a:r>
        </a:p>
      </dgm:t>
    </dgm:pt>
    <dgm:pt modelId="{C343BBD0-0DA3-4726-8CA5-B6AD85C280BF}" type="parTrans" cxnId="{E6878C05-E929-4620-BA40-C3ECB99D64F7}">
      <dgm:prSet/>
      <dgm:spPr/>
    </dgm:pt>
    <dgm:pt modelId="{128519B2-AE75-466B-A2D3-D118510662DD}" type="sibTrans" cxnId="{E6878C05-E929-4620-BA40-C3ECB99D64F7}">
      <dgm:prSet/>
      <dgm:spPr/>
    </dgm:pt>
    <dgm:pt modelId="{1EB6DB5E-7997-4AA0-BC15-81773F1B93C8}">
      <dgm:prSet phldrT="[Tekst]"/>
      <dgm:spPr/>
      <dgm:t>
        <a:bodyPr/>
        <a:lstStyle/>
        <a:p>
          <a:r>
            <a:rPr lang="nb-NO" dirty="0"/>
            <a:t>Lab</a:t>
          </a:r>
        </a:p>
      </dgm:t>
    </dgm:pt>
    <dgm:pt modelId="{24122B05-AEFB-4CC6-AB08-B02D26A35E72}" type="parTrans" cxnId="{DD2141BF-988A-40A0-AB9D-79F32E79E56E}">
      <dgm:prSet/>
      <dgm:spPr/>
    </dgm:pt>
    <dgm:pt modelId="{AB51D795-4B46-46B1-A6FF-CB02751B86C7}" type="sibTrans" cxnId="{DD2141BF-988A-40A0-AB9D-79F32E79E56E}">
      <dgm:prSet/>
      <dgm:spPr/>
    </dgm:pt>
    <dgm:pt modelId="{198F949E-8E3D-45C8-BA3F-CFBD108A5C22}">
      <dgm:prSet/>
      <dgm:spPr/>
      <dgm:t>
        <a:bodyPr/>
        <a:lstStyle/>
        <a:p>
          <a:r>
            <a:rPr lang="nb-NO" dirty="0"/>
            <a:t>Legerespons</a:t>
          </a:r>
        </a:p>
      </dgm:t>
    </dgm:pt>
    <dgm:pt modelId="{26DC6DF2-CC8B-4CA7-A915-7D43DD75606C}" type="parTrans" cxnId="{DDE18462-9454-4785-84F6-52CFB5FF9AE5}">
      <dgm:prSet/>
      <dgm:spPr/>
      <dgm:t>
        <a:bodyPr/>
        <a:lstStyle/>
        <a:p>
          <a:endParaRPr lang="nb-NO"/>
        </a:p>
      </dgm:t>
    </dgm:pt>
    <dgm:pt modelId="{03C0FA0F-672B-4AC6-A562-652DD57779E3}" type="sibTrans" cxnId="{DDE18462-9454-4785-84F6-52CFB5FF9AE5}">
      <dgm:prSet/>
      <dgm:spPr/>
      <dgm:t>
        <a:bodyPr/>
        <a:lstStyle/>
        <a:p>
          <a:endParaRPr lang="nb-NO"/>
        </a:p>
      </dgm:t>
    </dgm:pt>
    <dgm:pt modelId="{F7217EB2-FBAC-45F9-96AD-E31E6117B988}">
      <dgm:prSet/>
      <dgm:spPr/>
      <dgm:t>
        <a:bodyPr/>
        <a:lstStyle/>
        <a:p>
          <a:r>
            <a:rPr lang="nb-NO"/>
            <a:t>Trygg venting</a:t>
          </a:r>
          <a:endParaRPr lang="nb-NO" dirty="0"/>
        </a:p>
      </dgm:t>
    </dgm:pt>
    <dgm:pt modelId="{28F9C81D-82ED-46DA-83B5-2C0E5724E373}" type="parTrans" cxnId="{460731C2-7AB7-4462-8B2D-BE203EE17960}">
      <dgm:prSet/>
      <dgm:spPr/>
      <dgm:t>
        <a:bodyPr/>
        <a:lstStyle/>
        <a:p>
          <a:endParaRPr lang="nb-NO"/>
        </a:p>
      </dgm:t>
    </dgm:pt>
    <dgm:pt modelId="{A469524A-BDB9-44BA-B40A-D988A6AE5E7F}" type="sibTrans" cxnId="{460731C2-7AB7-4462-8B2D-BE203EE17960}">
      <dgm:prSet/>
      <dgm:spPr/>
      <dgm:t>
        <a:bodyPr/>
        <a:lstStyle/>
        <a:p>
          <a:endParaRPr lang="nb-NO"/>
        </a:p>
      </dgm:t>
    </dgm:pt>
    <dgm:pt modelId="{F65BB935-AA20-4167-993C-33A297D81DF2}">
      <dgm:prSet/>
      <dgm:spPr/>
      <dgm:t>
        <a:bodyPr/>
        <a:lstStyle/>
        <a:p>
          <a:r>
            <a:rPr lang="nb-NO" b="1" dirty="0"/>
            <a:t>Senger</a:t>
          </a:r>
          <a:r>
            <a:rPr lang="nb-NO" b="0" dirty="0"/>
            <a:t>/plasser</a:t>
          </a:r>
        </a:p>
      </dgm:t>
    </dgm:pt>
    <dgm:pt modelId="{43ADD4EF-B678-46C9-A0BC-F817E228B6C1}" type="parTrans" cxnId="{E777764E-349F-42F2-BC19-8F6BDCF16F59}">
      <dgm:prSet/>
      <dgm:spPr/>
      <dgm:t>
        <a:bodyPr/>
        <a:lstStyle/>
        <a:p>
          <a:endParaRPr lang="nb-NO"/>
        </a:p>
      </dgm:t>
    </dgm:pt>
    <dgm:pt modelId="{3978A809-06D4-43BF-94F4-58CA5DBEC631}" type="sibTrans" cxnId="{E777764E-349F-42F2-BC19-8F6BDCF16F59}">
      <dgm:prSet/>
      <dgm:spPr/>
      <dgm:t>
        <a:bodyPr/>
        <a:lstStyle/>
        <a:p>
          <a:endParaRPr lang="nb-NO"/>
        </a:p>
      </dgm:t>
    </dgm:pt>
    <dgm:pt modelId="{8FF015C8-EE18-491C-A239-8D9BAA3CC639}" type="pres">
      <dgm:prSet presAssocID="{EAD266AA-3DF9-406C-A118-7EE943DE91D5}" presName="theList" presStyleCnt="0">
        <dgm:presLayoutVars>
          <dgm:dir/>
          <dgm:animLvl val="lvl"/>
          <dgm:resizeHandles val="exact"/>
        </dgm:presLayoutVars>
      </dgm:prSet>
      <dgm:spPr/>
    </dgm:pt>
    <dgm:pt modelId="{D44191BF-F04F-4647-8C20-D37296B02F95}" type="pres">
      <dgm:prSet presAssocID="{B1618E9B-90D9-4CD2-9561-290B0065E4DA}" presName="compNode" presStyleCnt="0"/>
      <dgm:spPr/>
    </dgm:pt>
    <dgm:pt modelId="{5466F926-1E77-4B14-9694-5EFE91A922C7}" type="pres">
      <dgm:prSet presAssocID="{B1618E9B-90D9-4CD2-9561-290B0065E4DA}" presName="noGeometry" presStyleCnt="0"/>
      <dgm:spPr/>
    </dgm:pt>
    <dgm:pt modelId="{05509BF4-3842-42E7-ABFF-8CBF8BD902E1}" type="pres">
      <dgm:prSet presAssocID="{B1618E9B-90D9-4CD2-9561-290B0065E4DA}" presName="childTextVisible" presStyleLbl="bgAccFollowNode1" presStyleIdx="0" presStyleCnt="3">
        <dgm:presLayoutVars>
          <dgm:bulletEnabled val="1"/>
        </dgm:presLayoutVars>
      </dgm:prSet>
      <dgm:spPr/>
    </dgm:pt>
    <dgm:pt modelId="{77E0A359-2D4A-41A4-B9D9-4A3CA8B21D15}" type="pres">
      <dgm:prSet presAssocID="{B1618E9B-90D9-4CD2-9561-290B0065E4DA}" presName="childTextHidden" presStyleLbl="bgAccFollowNode1" presStyleIdx="0" presStyleCnt="3"/>
      <dgm:spPr/>
    </dgm:pt>
    <dgm:pt modelId="{F957C706-DD09-453D-9E99-18B4E0C9F569}" type="pres">
      <dgm:prSet presAssocID="{B1618E9B-90D9-4CD2-9561-290B0065E4D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91DDCC-38C7-4FFC-8256-F62E9131413B}" type="pres">
      <dgm:prSet presAssocID="{B1618E9B-90D9-4CD2-9561-290B0065E4DA}" presName="aSpace" presStyleCnt="0"/>
      <dgm:spPr/>
    </dgm:pt>
    <dgm:pt modelId="{3555958E-D580-4C68-8333-D9500E5A5E61}" type="pres">
      <dgm:prSet presAssocID="{D10210ED-2329-4B24-A9FD-74EC539F8AFB}" presName="compNode" presStyleCnt="0"/>
      <dgm:spPr/>
    </dgm:pt>
    <dgm:pt modelId="{680AC10C-2510-4D78-AC4B-F5D4E68E8910}" type="pres">
      <dgm:prSet presAssocID="{D10210ED-2329-4B24-A9FD-74EC539F8AFB}" presName="noGeometry" presStyleCnt="0"/>
      <dgm:spPr/>
    </dgm:pt>
    <dgm:pt modelId="{D6DF0118-6A09-4CDC-9280-B307F5902917}" type="pres">
      <dgm:prSet presAssocID="{D10210ED-2329-4B24-A9FD-74EC539F8AFB}" presName="childTextVisible" presStyleLbl="bgAccFollowNode1" presStyleIdx="1" presStyleCnt="3">
        <dgm:presLayoutVars>
          <dgm:bulletEnabled val="1"/>
        </dgm:presLayoutVars>
      </dgm:prSet>
      <dgm:spPr/>
    </dgm:pt>
    <dgm:pt modelId="{566B4663-A96C-4AE7-B179-527D085420B5}" type="pres">
      <dgm:prSet presAssocID="{D10210ED-2329-4B24-A9FD-74EC539F8AFB}" presName="childTextHidden" presStyleLbl="bgAccFollowNode1" presStyleIdx="1" presStyleCnt="3"/>
      <dgm:spPr/>
    </dgm:pt>
    <dgm:pt modelId="{A0F8DA78-F1D0-433E-BA91-88E59A66710B}" type="pres">
      <dgm:prSet presAssocID="{D10210ED-2329-4B24-A9FD-74EC539F8AF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A69F882-2060-4249-8791-3F374B8B32B3}" type="pres">
      <dgm:prSet presAssocID="{D10210ED-2329-4B24-A9FD-74EC539F8AFB}" presName="aSpace" presStyleCnt="0"/>
      <dgm:spPr/>
    </dgm:pt>
    <dgm:pt modelId="{8AD8AC90-48F6-480A-BCDD-66DE79E48D97}" type="pres">
      <dgm:prSet presAssocID="{7CADD65D-7F89-4C46-901D-8B7069EF0408}" presName="compNode" presStyleCnt="0"/>
      <dgm:spPr/>
    </dgm:pt>
    <dgm:pt modelId="{9236BD56-F664-4077-A7E3-B914B14E9A69}" type="pres">
      <dgm:prSet presAssocID="{7CADD65D-7F89-4C46-901D-8B7069EF0408}" presName="noGeometry" presStyleCnt="0"/>
      <dgm:spPr/>
    </dgm:pt>
    <dgm:pt modelId="{A9DAA340-A49F-4EE3-8111-BB3F76379138}" type="pres">
      <dgm:prSet presAssocID="{7CADD65D-7F89-4C46-901D-8B7069EF0408}" presName="childTextVisible" presStyleLbl="bgAccFollowNode1" presStyleIdx="2" presStyleCnt="3">
        <dgm:presLayoutVars>
          <dgm:bulletEnabled val="1"/>
        </dgm:presLayoutVars>
      </dgm:prSet>
      <dgm:spPr/>
    </dgm:pt>
    <dgm:pt modelId="{7454E9EC-0955-44F2-8D56-C6F44AD19E63}" type="pres">
      <dgm:prSet presAssocID="{7CADD65D-7F89-4C46-901D-8B7069EF0408}" presName="childTextHidden" presStyleLbl="bgAccFollowNode1" presStyleIdx="2" presStyleCnt="3"/>
      <dgm:spPr/>
    </dgm:pt>
    <dgm:pt modelId="{DA6C7CE4-A630-4FD4-B467-BA4CC418F6B0}" type="pres">
      <dgm:prSet presAssocID="{7CADD65D-7F89-4C46-901D-8B7069EF040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FDA9000-3AA8-439B-8382-6B528A05217B}" type="presOf" srcId="{7CADD65D-7F89-4C46-901D-8B7069EF0408}" destId="{DA6C7CE4-A630-4FD4-B467-BA4CC418F6B0}" srcOrd="0" destOrd="0" presId="urn:microsoft.com/office/officeart/2005/8/layout/hProcess6"/>
    <dgm:cxn modelId="{E6878C05-E929-4620-BA40-C3ECB99D64F7}" srcId="{D10210ED-2329-4B24-A9FD-74EC539F8AFB}" destId="{60E2383F-F540-43D0-A173-C18577C9779D}" srcOrd="4" destOrd="0" parTransId="{C343BBD0-0DA3-4726-8CA5-B6AD85C280BF}" sibTransId="{128519B2-AE75-466B-A2D3-D118510662DD}"/>
    <dgm:cxn modelId="{40FF440A-A4BE-448E-94FF-3C383DA805DA}" type="presOf" srcId="{A4F3CA1D-9C18-435D-9610-84EBBA82057E}" destId="{D6DF0118-6A09-4CDC-9280-B307F5902917}" srcOrd="0" destOrd="1" presId="urn:microsoft.com/office/officeart/2005/8/layout/hProcess6"/>
    <dgm:cxn modelId="{6AA4F10F-5B64-454F-8ADD-0097E0283F4F}" type="presOf" srcId="{B1618E9B-90D9-4CD2-9561-290B0065E4DA}" destId="{F957C706-DD09-453D-9E99-18B4E0C9F569}" srcOrd="0" destOrd="0" presId="urn:microsoft.com/office/officeart/2005/8/layout/hProcess6"/>
    <dgm:cxn modelId="{084AEC14-F5A1-4722-AAB6-1960B6830985}" type="presOf" srcId="{1EB6DB5E-7997-4AA0-BC15-81773F1B93C8}" destId="{D6DF0118-6A09-4CDC-9280-B307F5902917}" srcOrd="0" destOrd="5" presId="urn:microsoft.com/office/officeart/2005/8/layout/hProcess6"/>
    <dgm:cxn modelId="{620B311C-8816-46E5-BD90-EF525B66EC63}" type="presOf" srcId="{8FBA4E7F-57C4-4534-96A3-BBCA8BC14DD3}" destId="{566B4663-A96C-4AE7-B179-527D085420B5}" srcOrd="1" destOrd="2" presId="urn:microsoft.com/office/officeart/2005/8/layout/hProcess6"/>
    <dgm:cxn modelId="{403D791D-26B6-404E-A053-6D22B6B3CA63}" type="presOf" srcId="{60E2383F-F540-43D0-A173-C18577C9779D}" destId="{D6DF0118-6A09-4CDC-9280-B307F5902917}" srcOrd="0" destOrd="4" presId="urn:microsoft.com/office/officeart/2005/8/layout/hProcess6"/>
    <dgm:cxn modelId="{342E6B2E-1A24-42C2-9F12-90F7307838FA}" type="presOf" srcId="{60E2383F-F540-43D0-A173-C18577C9779D}" destId="{566B4663-A96C-4AE7-B179-527D085420B5}" srcOrd="1" destOrd="4" presId="urn:microsoft.com/office/officeart/2005/8/layout/hProcess6"/>
    <dgm:cxn modelId="{77483532-33FC-4E1D-B4CD-B80D466DB1AD}" type="presOf" srcId="{F7217EB2-FBAC-45F9-96AD-E31E6117B988}" destId="{05509BF4-3842-42E7-ABFF-8CBF8BD902E1}" srcOrd="0" destOrd="2" presId="urn:microsoft.com/office/officeart/2005/8/layout/hProcess6"/>
    <dgm:cxn modelId="{3E162A36-8C95-49DA-BD2A-E375B5DAC31E}" type="presOf" srcId="{09F77AF6-7551-44F9-8E8B-EBB3156A73C4}" destId="{D6DF0118-6A09-4CDC-9280-B307F5902917}" srcOrd="0" destOrd="3" presId="urn:microsoft.com/office/officeart/2005/8/layout/hProcess6"/>
    <dgm:cxn modelId="{9CD01537-AE62-4C19-8F51-8FE6303CC1B3}" srcId="{D10210ED-2329-4B24-A9FD-74EC539F8AFB}" destId="{09F77AF6-7551-44F9-8E8B-EBB3156A73C4}" srcOrd="3" destOrd="0" parTransId="{6BF2D826-58DB-4D2C-A736-060D200664E0}" sibTransId="{B800039C-C01A-43B6-8EDB-574923A8402F}"/>
    <dgm:cxn modelId="{4A793C38-D435-49A0-B544-E61FE029FDC3}" type="presOf" srcId="{FF23BA36-673E-4BCD-84C0-2F3501773DE0}" destId="{D6DF0118-6A09-4CDC-9280-B307F5902917}" srcOrd="0" destOrd="0" presId="urn:microsoft.com/office/officeart/2005/8/layout/hProcess6"/>
    <dgm:cxn modelId="{FAA1AA39-278C-46E6-8F91-266E86BDBB04}" srcId="{EAD266AA-3DF9-406C-A118-7EE943DE91D5}" destId="{B1618E9B-90D9-4CD2-9561-290B0065E4DA}" srcOrd="0" destOrd="0" parTransId="{BEA65D6C-9E4A-40A0-916D-612A57C36A81}" sibTransId="{D33CA068-7380-4917-9118-D72CE4CB5C6C}"/>
    <dgm:cxn modelId="{0742E33F-F20E-40F0-A941-D443E0609035}" srcId="{D10210ED-2329-4B24-A9FD-74EC539F8AFB}" destId="{FF23BA36-673E-4BCD-84C0-2F3501773DE0}" srcOrd="0" destOrd="0" parTransId="{C1237182-F108-4376-AB2D-B9E18DD453EF}" sibTransId="{94BDF176-7F41-4318-BE96-B7EB758C025F}"/>
    <dgm:cxn modelId="{DDE18462-9454-4785-84F6-52CFB5FF9AE5}" srcId="{B1618E9B-90D9-4CD2-9561-290B0065E4DA}" destId="{198F949E-8E3D-45C8-BA3F-CFBD108A5C22}" srcOrd="1" destOrd="0" parTransId="{26DC6DF2-CC8B-4CA7-A915-7D43DD75606C}" sibTransId="{03C0FA0F-672B-4AC6-A562-652DD57779E3}"/>
    <dgm:cxn modelId="{C9CAB665-71F2-483F-829B-775FB231B966}" type="presOf" srcId="{D10210ED-2329-4B24-A9FD-74EC539F8AFB}" destId="{A0F8DA78-F1D0-433E-BA91-88E59A66710B}" srcOrd="0" destOrd="0" presId="urn:microsoft.com/office/officeart/2005/8/layout/hProcess6"/>
    <dgm:cxn modelId="{9D81C645-8F7D-48D5-9C14-4584E77DE678}" type="presOf" srcId="{54125D3F-9987-4748-882D-5AAFDC0D24D7}" destId="{A9DAA340-A49F-4EE3-8111-BB3F76379138}" srcOrd="0" destOrd="0" presId="urn:microsoft.com/office/officeart/2005/8/layout/hProcess6"/>
    <dgm:cxn modelId="{E777764E-349F-42F2-BC19-8F6BDCF16F59}" srcId="{B1618E9B-90D9-4CD2-9561-290B0065E4DA}" destId="{F65BB935-AA20-4167-993C-33A297D81DF2}" srcOrd="3" destOrd="0" parTransId="{43ADD4EF-B678-46C9-A0BC-F817E228B6C1}" sibTransId="{3978A809-06D4-43BF-94F4-58CA5DBEC631}"/>
    <dgm:cxn modelId="{03BBCC6F-6444-452D-9AA2-7EEF916537A2}" type="presOf" srcId="{B4D7DD9E-E108-4ABB-AD54-631FADB44E99}" destId="{77E0A359-2D4A-41A4-B9D9-4A3CA8B21D15}" srcOrd="1" destOrd="0" presId="urn:microsoft.com/office/officeart/2005/8/layout/hProcess6"/>
    <dgm:cxn modelId="{C74DF44F-97F9-4EDF-9A1B-24F2BF124037}" type="presOf" srcId="{FF23BA36-673E-4BCD-84C0-2F3501773DE0}" destId="{566B4663-A96C-4AE7-B179-527D085420B5}" srcOrd="1" destOrd="0" presId="urn:microsoft.com/office/officeart/2005/8/layout/hProcess6"/>
    <dgm:cxn modelId="{354E3C70-8ADD-422D-A420-45F649B36FC5}" type="presOf" srcId="{8FBA4E7F-57C4-4534-96A3-BBCA8BC14DD3}" destId="{D6DF0118-6A09-4CDC-9280-B307F5902917}" srcOrd="0" destOrd="2" presId="urn:microsoft.com/office/officeart/2005/8/layout/hProcess6"/>
    <dgm:cxn modelId="{33422251-2194-4C11-93F5-B626FA4DF61C}" type="presOf" srcId="{1EB6DB5E-7997-4AA0-BC15-81773F1B93C8}" destId="{566B4663-A96C-4AE7-B179-527D085420B5}" srcOrd="1" destOrd="5" presId="urn:microsoft.com/office/officeart/2005/8/layout/hProcess6"/>
    <dgm:cxn modelId="{9A300E7B-F08F-4A3C-A748-01CBA8F40DB8}" srcId="{EAD266AA-3DF9-406C-A118-7EE943DE91D5}" destId="{7CADD65D-7F89-4C46-901D-8B7069EF0408}" srcOrd="2" destOrd="0" parTransId="{1810FA69-A5E4-43AD-8BD1-A310A09185C4}" sibTransId="{F4C29D46-5208-435C-808C-AABB352F4E08}"/>
    <dgm:cxn modelId="{CDDBB993-5521-4121-ADA6-B6D402B38C6A}" srcId="{7CADD65D-7F89-4C46-901D-8B7069EF0408}" destId="{54125D3F-9987-4748-882D-5AAFDC0D24D7}" srcOrd="0" destOrd="0" parTransId="{DB5FA8AD-87DE-43C3-B024-742257E0EE3B}" sibTransId="{06FFDC4A-AC84-4F15-9005-CFA3B2A8A15F}"/>
    <dgm:cxn modelId="{A3C3A2A2-FA4E-4B17-B027-F97C059557F5}" type="presOf" srcId="{05F43331-E31A-4883-A292-ABD324A92E70}" destId="{7454E9EC-0955-44F2-8D56-C6F44AD19E63}" srcOrd="1" destOrd="1" presId="urn:microsoft.com/office/officeart/2005/8/layout/hProcess6"/>
    <dgm:cxn modelId="{21EBDAA3-FBAB-4854-B319-60304450C8C7}" type="presOf" srcId="{F65BB935-AA20-4167-993C-33A297D81DF2}" destId="{05509BF4-3842-42E7-ABFF-8CBF8BD902E1}" srcOrd="0" destOrd="3" presId="urn:microsoft.com/office/officeart/2005/8/layout/hProcess6"/>
    <dgm:cxn modelId="{7D7537A9-5B36-4E7E-9A30-0696E296D7AA}" type="presOf" srcId="{05F43331-E31A-4883-A292-ABD324A92E70}" destId="{A9DAA340-A49F-4EE3-8111-BB3F76379138}" srcOrd="0" destOrd="1" presId="urn:microsoft.com/office/officeart/2005/8/layout/hProcess6"/>
    <dgm:cxn modelId="{7D3FD6A9-1039-4D2E-A3B4-860C28117235}" type="presOf" srcId="{B4D7DD9E-E108-4ABB-AD54-631FADB44E99}" destId="{05509BF4-3842-42E7-ABFF-8CBF8BD902E1}" srcOrd="0" destOrd="0" presId="urn:microsoft.com/office/officeart/2005/8/layout/hProcess6"/>
    <dgm:cxn modelId="{8736C9B4-FA62-4D3A-A7A6-8AD6FA7019D7}" type="presOf" srcId="{54125D3F-9987-4748-882D-5AAFDC0D24D7}" destId="{7454E9EC-0955-44F2-8D56-C6F44AD19E63}" srcOrd="1" destOrd="0" presId="urn:microsoft.com/office/officeart/2005/8/layout/hProcess6"/>
    <dgm:cxn modelId="{A02FF8B9-B615-4F44-B75B-B7145398439A}" srcId="{7CADD65D-7F89-4C46-901D-8B7069EF0408}" destId="{05F43331-E31A-4883-A292-ABD324A92E70}" srcOrd="1" destOrd="0" parTransId="{91FB50CB-3CB3-457C-96CE-42492F5E6BA5}" sibTransId="{153218A8-7EC3-4113-9EC5-978D5C15EE76}"/>
    <dgm:cxn modelId="{535D06BE-EF96-49A0-85B7-0073BB68DB8C}" type="presOf" srcId="{09F77AF6-7551-44F9-8E8B-EBB3156A73C4}" destId="{566B4663-A96C-4AE7-B179-527D085420B5}" srcOrd="1" destOrd="3" presId="urn:microsoft.com/office/officeart/2005/8/layout/hProcess6"/>
    <dgm:cxn modelId="{DD2141BF-988A-40A0-AB9D-79F32E79E56E}" srcId="{D10210ED-2329-4B24-A9FD-74EC539F8AFB}" destId="{1EB6DB5E-7997-4AA0-BC15-81773F1B93C8}" srcOrd="5" destOrd="0" parTransId="{24122B05-AEFB-4CC6-AB08-B02D26A35E72}" sibTransId="{AB51D795-4B46-46B1-A6FF-CB02751B86C7}"/>
    <dgm:cxn modelId="{460731C2-7AB7-4462-8B2D-BE203EE17960}" srcId="{B1618E9B-90D9-4CD2-9561-290B0065E4DA}" destId="{F7217EB2-FBAC-45F9-96AD-E31E6117B988}" srcOrd="2" destOrd="0" parTransId="{28F9C81D-82ED-46DA-83B5-2C0E5724E373}" sibTransId="{A469524A-BDB9-44BA-B40A-D988A6AE5E7F}"/>
    <dgm:cxn modelId="{CCC557C4-23E3-4E51-9F4D-442234BE5A50}" type="presOf" srcId="{198F949E-8E3D-45C8-BA3F-CFBD108A5C22}" destId="{77E0A359-2D4A-41A4-B9D9-4A3CA8B21D15}" srcOrd="1" destOrd="1" presId="urn:microsoft.com/office/officeart/2005/8/layout/hProcess6"/>
    <dgm:cxn modelId="{94F0BAC4-9C58-470E-B7A5-B2D4C719EF69}" type="presOf" srcId="{F7217EB2-FBAC-45F9-96AD-E31E6117B988}" destId="{77E0A359-2D4A-41A4-B9D9-4A3CA8B21D15}" srcOrd="1" destOrd="2" presId="urn:microsoft.com/office/officeart/2005/8/layout/hProcess6"/>
    <dgm:cxn modelId="{2B665CCD-399A-41E3-BEB6-6B3A7D0CA2F8}" type="presOf" srcId="{198F949E-8E3D-45C8-BA3F-CFBD108A5C22}" destId="{05509BF4-3842-42E7-ABFF-8CBF8BD902E1}" srcOrd="0" destOrd="1" presId="urn:microsoft.com/office/officeart/2005/8/layout/hProcess6"/>
    <dgm:cxn modelId="{880899D3-E3AA-466E-951F-D56488A7CED5}" srcId="{EAD266AA-3DF9-406C-A118-7EE943DE91D5}" destId="{D10210ED-2329-4B24-A9FD-74EC539F8AFB}" srcOrd="1" destOrd="0" parTransId="{5DD8B76B-7185-4230-9216-BDBFCD88859B}" sibTransId="{F761B32E-D610-41BD-8782-4284D915ACED}"/>
    <dgm:cxn modelId="{41EAD1DD-BA0B-45D4-BB56-E1E98F731B1B}" srcId="{D10210ED-2329-4B24-A9FD-74EC539F8AFB}" destId="{8FBA4E7F-57C4-4534-96A3-BBCA8BC14DD3}" srcOrd="2" destOrd="0" parTransId="{A0EE402B-4DDC-46E4-9D01-05E7F9FE053B}" sibTransId="{EB61971B-3262-405B-9A66-52D105ED239F}"/>
    <dgm:cxn modelId="{6F4295DF-321C-4030-8572-46D25F1F9C6A}" type="presOf" srcId="{A4F3CA1D-9C18-435D-9610-84EBBA82057E}" destId="{566B4663-A96C-4AE7-B179-527D085420B5}" srcOrd="1" destOrd="1" presId="urn:microsoft.com/office/officeart/2005/8/layout/hProcess6"/>
    <dgm:cxn modelId="{39A0FBE1-740D-4EFF-8100-B63B42AE803E}" type="presOf" srcId="{EAD266AA-3DF9-406C-A118-7EE943DE91D5}" destId="{8FF015C8-EE18-491C-A239-8D9BAA3CC639}" srcOrd="0" destOrd="0" presId="urn:microsoft.com/office/officeart/2005/8/layout/hProcess6"/>
    <dgm:cxn modelId="{F13016E8-2D54-4BAB-B30C-4F6055C9EE7A}" srcId="{D10210ED-2329-4B24-A9FD-74EC539F8AFB}" destId="{A4F3CA1D-9C18-435D-9610-84EBBA82057E}" srcOrd="1" destOrd="0" parTransId="{698A1052-1B34-4B6E-8F12-B89F1266ABED}" sibTransId="{BA913E40-DE23-429A-904B-A6F636BE6D28}"/>
    <dgm:cxn modelId="{0F1805ED-ECA0-4734-81DD-A929D2D9D880}" srcId="{B1618E9B-90D9-4CD2-9561-290B0065E4DA}" destId="{B4D7DD9E-E108-4ABB-AD54-631FADB44E99}" srcOrd="0" destOrd="0" parTransId="{3121E255-7C7A-4C79-BA9A-AEE60BCFD043}" sibTransId="{5D0B8F72-B512-4CF0-862C-C7592A808CD1}"/>
    <dgm:cxn modelId="{2BF45BF0-8854-42A7-A0BD-070955D87031}" type="presOf" srcId="{F65BB935-AA20-4167-993C-33A297D81DF2}" destId="{77E0A359-2D4A-41A4-B9D9-4A3CA8B21D15}" srcOrd="1" destOrd="3" presId="urn:microsoft.com/office/officeart/2005/8/layout/hProcess6"/>
    <dgm:cxn modelId="{FF5257F3-06CE-4675-8933-CB32ABD478EA}" type="presParOf" srcId="{8FF015C8-EE18-491C-A239-8D9BAA3CC639}" destId="{D44191BF-F04F-4647-8C20-D37296B02F95}" srcOrd="0" destOrd="0" presId="urn:microsoft.com/office/officeart/2005/8/layout/hProcess6"/>
    <dgm:cxn modelId="{A587CE1F-C38F-4A51-BAB9-29AC354C3F36}" type="presParOf" srcId="{D44191BF-F04F-4647-8C20-D37296B02F95}" destId="{5466F926-1E77-4B14-9694-5EFE91A922C7}" srcOrd="0" destOrd="0" presId="urn:microsoft.com/office/officeart/2005/8/layout/hProcess6"/>
    <dgm:cxn modelId="{3720AFA5-2154-4AB3-A13E-DA0FB6D8805F}" type="presParOf" srcId="{D44191BF-F04F-4647-8C20-D37296B02F95}" destId="{05509BF4-3842-42E7-ABFF-8CBF8BD902E1}" srcOrd="1" destOrd="0" presId="urn:microsoft.com/office/officeart/2005/8/layout/hProcess6"/>
    <dgm:cxn modelId="{6F9B57CE-93E7-478E-BBB5-465C418CFAD5}" type="presParOf" srcId="{D44191BF-F04F-4647-8C20-D37296B02F95}" destId="{77E0A359-2D4A-41A4-B9D9-4A3CA8B21D15}" srcOrd="2" destOrd="0" presId="urn:microsoft.com/office/officeart/2005/8/layout/hProcess6"/>
    <dgm:cxn modelId="{21AEC8F2-A9CB-41A8-92FF-0F1790F32F7C}" type="presParOf" srcId="{D44191BF-F04F-4647-8C20-D37296B02F95}" destId="{F957C706-DD09-453D-9E99-18B4E0C9F569}" srcOrd="3" destOrd="0" presId="urn:microsoft.com/office/officeart/2005/8/layout/hProcess6"/>
    <dgm:cxn modelId="{8573D523-B317-4D72-B633-622A17ADF166}" type="presParOf" srcId="{8FF015C8-EE18-491C-A239-8D9BAA3CC639}" destId="{AC91DDCC-38C7-4FFC-8256-F62E9131413B}" srcOrd="1" destOrd="0" presId="urn:microsoft.com/office/officeart/2005/8/layout/hProcess6"/>
    <dgm:cxn modelId="{2785068A-5CB3-4270-9EF4-0A3EB61D5968}" type="presParOf" srcId="{8FF015C8-EE18-491C-A239-8D9BAA3CC639}" destId="{3555958E-D580-4C68-8333-D9500E5A5E61}" srcOrd="2" destOrd="0" presId="urn:microsoft.com/office/officeart/2005/8/layout/hProcess6"/>
    <dgm:cxn modelId="{5440C22D-FE51-44D4-9A17-96BE9ADEB283}" type="presParOf" srcId="{3555958E-D580-4C68-8333-D9500E5A5E61}" destId="{680AC10C-2510-4D78-AC4B-F5D4E68E8910}" srcOrd="0" destOrd="0" presId="urn:microsoft.com/office/officeart/2005/8/layout/hProcess6"/>
    <dgm:cxn modelId="{53F525A8-640A-4867-830E-CB8227D24729}" type="presParOf" srcId="{3555958E-D580-4C68-8333-D9500E5A5E61}" destId="{D6DF0118-6A09-4CDC-9280-B307F5902917}" srcOrd="1" destOrd="0" presId="urn:microsoft.com/office/officeart/2005/8/layout/hProcess6"/>
    <dgm:cxn modelId="{5624258E-3143-4005-91BB-2452A89E4DA0}" type="presParOf" srcId="{3555958E-D580-4C68-8333-D9500E5A5E61}" destId="{566B4663-A96C-4AE7-B179-527D085420B5}" srcOrd="2" destOrd="0" presId="urn:microsoft.com/office/officeart/2005/8/layout/hProcess6"/>
    <dgm:cxn modelId="{E226EBFC-BFF7-45EF-A688-1A14991DC6D1}" type="presParOf" srcId="{3555958E-D580-4C68-8333-D9500E5A5E61}" destId="{A0F8DA78-F1D0-433E-BA91-88E59A66710B}" srcOrd="3" destOrd="0" presId="urn:microsoft.com/office/officeart/2005/8/layout/hProcess6"/>
    <dgm:cxn modelId="{A4B0F95C-3DD3-40A9-B514-ECD244FFF9BB}" type="presParOf" srcId="{8FF015C8-EE18-491C-A239-8D9BAA3CC639}" destId="{7A69F882-2060-4249-8791-3F374B8B32B3}" srcOrd="3" destOrd="0" presId="urn:microsoft.com/office/officeart/2005/8/layout/hProcess6"/>
    <dgm:cxn modelId="{65424A33-F277-455B-9E4D-D14468340400}" type="presParOf" srcId="{8FF015C8-EE18-491C-A239-8D9BAA3CC639}" destId="{8AD8AC90-48F6-480A-BCDD-66DE79E48D97}" srcOrd="4" destOrd="0" presId="urn:microsoft.com/office/officeart/2005/8/layout/hProcess6"/>
    <dgm:cxn modelId="{C4FD5413-9004-428D-B152-3C251FD6C182}" type="presParOf" srcId="{8AD8AC90-48F6-480A-BCDD-66DE79E48D97}" destId="{9236BD56-F664-4077-A7E3-B914B14E9A69}" srcOrd="0" destOrd="0" presId="urn:microsoft.com/office/officeart/2005/8/layout/hProcess6"/>
    <dgm:cxn modelId="{415002ED-B254-45F5-B8DE-F843C97F65DD}" type="presParOf" srcId="{8AD8AC90-48F6-480A-BCDD-66DE79E48D97}" destId="{A9DAA340-A49F-4EE3-8111-BB3F76379138}" srcOrd="1" destOrd="0" presId="urn:microsoft.com/office/officeart/2005/8/layout/hProcess6"/>
    <dgm:cxn modelId="{976C53AE-FEF7-44F5-A008-A54DB2D99B7E}" type="presParOf" srcId="{8AD8AC90-48F6-480A-BCDD-66DE79E48D97}" destId="{7454E9EC-0955-44F2-8D56-C6F44AD19E63}" srcOrd="2" destOrd="0" presId="urn:microsoft.com/office/officeart/2005/8/layout/hProcess6"/>
    <dgm:cxn modelId="{9ACEA30A-3DC8-440F-96B4-3536B2121300}" type="presParOf" srcId="{8AD8AC90-48F6-480A-BCDD-66DE79E48D97}" destId="{DA6C7CE4-A630-4FD4-B467-BA4CC418F6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266AA-3DF9-406C-A118-7EE943DE91D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1618E9B-90D9-4CD2-9561-290B0065E4DA}">
      <dgm:prSet phldrT="[Tekst]"/>
      <dgm:spPr/>
      <dgm:t>
        <a:bodyPr/>
        <a:lstStyle/>
        <a:p>
          <a:r>
            <a:rPr lang="nb-NO" dirty="0"/>
            <a:t>Utenfor</a:t>
          </a:r>
        </a:p>
        <a:p>
          <a:r>
            <a:rPr lang="nb-NO" dirty="0"/>
            <a:t> 12</a:t>
          </a:r>
        </a:p>
      </dgm:t>
    </dgm:pt>
    <dgm:pt modelId="{BEA65D6C-9E4A-40A0-916D-612A57C36A81}" type="parTrans" cxnId="{FAA1AA39-278C-46E6-8F91-266E86BDBB04}">
      <dgm:prSet/>
      <dgm:spPr/>
      <dgm:t>
        <a:bodyPr/>
        <a:lstStyle/>
        <a:p>
          <a:endParaRPr lang="nb-NO"/>
        </a:p>
      </dgm:t>
    </dgm:pt>
    <dgm:pt modelId="{D33CA068-7380-4917-9118-D72CE4CB5C6C}" type="sibTrans" cxnId="{FAA1AA39-278C-46E6-8F91-266E86BDBB04}">
      <dgm:prSet/>
      <dgm:spPr/>
      <dgm:t>
        <a:bodyPr/>
        <a:lstStyle/>
        <a:p>
          <a:endParaRPr lang="nb-NO"/>
        </a:p>
      </dgm:t>
    </dgm:pt>
    <dgm:pt modelId="{B4D7DD9E-E108-4ABB-AD54-631FADB44E99}">
      <dgm:prSet phldrT="[Tekst]"/>
      <dgm:spPr/>
      <dgm:t>
        <a:bodyPr/>
        <a:lstStyle/>
        <a:p>
          <a:endParaRPr lang="nb-NO" b="0" dirty="0"/>
        </a:p>
      </dgm:t>
    </dgm:pt>
    <dgm:pt modelId="{3121E255-7C7A-4C79-BA9A-AEE60BCFD043}" type="parTrans" cxnId="{0F1805ED-ECA0-4734-81DD-A929D2D9D880}">
      <dgm:prSet/>
      <dgm:spPr/>
      <dgm:t>
        <a:bodyPr/>
        <a:lstStyle/>
        <a:p>
          <a:endParaRPr lang="nb-NO"/>
        </a:p>
      </dgm:t>
    </dgm:pt>
    <dgm:pt modelId="{5D0B8F72-B512-4CF0-862C-C7592A808CD1}" type="sibTrans" cxnId="{0F1805ED-ECA0-4734-81DD-A929D2D9D880}">
      <dgm:prSet/>
      <dgm:spPr/>
      <dgm:t>
        <a:bodyPr/>
        <a:lstStyle/>
        <a:p>
          <a:endParaRPr lang="nb-NO"/>
        </a:p>
      </dgm:t>
    </dgm:pt>
    <dgm:pt modelId="{D10210ED-2329-4B24-A9FD-74EC539F8AFB}">
      <dgm:prSet phldrT="[Tekst]"/>
      <dgm:spPr/>
      <dgm:t>
        <a:bodyPr/>
        <a:lstStyle/>
        <a:p>
          <a:r>
            <a:rPr lang="nb-NO" dirty="0"/>
            <a:t>I sykehus</a:t>
          </a:r>
        </a:p>
        <a:p>
          <a:r>
            <a:rPr lang="nb-NO" dirty="0"/>
            <a:t> 12</a:t>
          </a:r>
        </a:p>
      </dgm:t>
    </dgm:pt>
    <dgm:pt modelId="{5DD8B76B-7185-4230-9216-BDBFCD88859B}" type="parTrans" cxnId="{880899D3-E3AA-466E-951F-D56488A7CED5}">
      <dgm:prSet/>
      <dgm:spPr/>
      <dgm:t>
        <a:bodyPr/>
        <a:lstStyle/>
        <a:p>
          <a:endParaRPr lang="nb-NO"/>
        </a:p>
      </dgm:t>
    </dgm:pt>
    <dgm:pt modelId="{F761B32E-D610-41BD-8782-4284D915ACED}" type="sibTrans" cxnId="{880899D3-E3AA-466E-951F-D56488A7CED5}">
      <dgm:prSet/>
      <dgm:spPr/>
      <dgm:t>
        <a:bodyPr/>
        <a:lstStyle/>
        <a:p>
          <a:endParaRPr lang="nb-NO"/>
        </a:p>
      </dgm:t>
    </dgm:pt>
    <dgm:pt modelId="{FF23BA36-673E-4BCD-84C0-2F3501773DE0}">
      <dgm:prSet phldrT="[Tekst]"/>
      <dgm:spPr/>
      <dgm:t>
        <a:bodyPr/>
        <a:lstStyle/>
        <a:p>
          <a:endParaRPr lang="nb-NO" dirty="0"/>
        </a:p>
      </dgm:t>
    </dgm:pt>
    <dgm:pt modelId="{C1237182-F108-4376-AB2D-B9E18DD453EF}" type="parTrans" cxnId="{0742E33F-F20E-40F0-A941-D443E0609035}">
      <dgm:prSet/>
      <dgm:spPr/>
      <dgm:t>
        <a:bodyPr/>
        <a:lstStyle/>
        <a:p>
          <a:endParaRPr lang="nb-NO"/>
        </a:p>
      </dgm:t>
    </dgm:pt>
    <dgm:pt modelId="{94BDF176-7F41-4318-BE96-B7EB758C025F}" type="sibTrans" cxnId="{0742E33F-F20E-40F0-A941-D443E0609035}">
      <dgm:prSet/>
      <dgm:spPr/>
      <dgm:t>
        <a:bodyPr/>
        <a:lstStyle/>
        <a:p>
          <a:endParaRPr lang="nb-NO"/>
        </a:p>
      </dgm:t>
    </dgm:pt>
    <dgm:pt modelId="{7CADD65D-7F89-4C46-901D-8B7069EF0408}">
      <dgm:prSet phldrT="[Tekst]"/>
      <dgm:spPr/>
      <dgm:t>
        <a:bodyPr/>
        <a:lstStyle/>
        <a:p>
          <a:r>
            <a:rPr lang="nb-NO" dirty="0"/>
            <a:t>Hjem </a:t>
          </a:r>
        </a:p>
        <a:p>
          <a:r>
            <a:rPr lang="nb-NO" dirty="0"/>
            <a:t>12</a:t>
          </a:r>
        </a:p>
      </dgm:t>
    </dgm:pt>
    <dgm:pt modelId="{1810FA69-A5E4-43AD-8BD1-A310A09185C4}" type="parTrans" cxnId="{9A300E7B-F08F-4A3C-A748-01CBA8F40DB8}">
      <dgm:prSet/>
      <dgm:spPr/>
      <dgm:t>
        <a:bodyPr/>
        <a:lstStyle/>
        <a:p>
          <a:endParaRPr lang="nb-NO"/>
        </a:p>
      </dgm:t>
    </dgm:pt>
    <dgm:pt modelId="{F4C29D46-5208-435C-808C-AABB352F4E08}" type="sibTrans" cxnId="{9A300E7B-F08F-4A3C-A748-01CBA8F40DB8}">
      <dgm:prSet/>
      <dgm:spPr/>
      <dgm:t>
        <a:bodyPr/>
        <a:lstStyle/>
        <a:p>
          <a:endParaRPr lang="nb-NO"/>
        </a:p>
      </dgm:t>
    </dgm:pt>
    <dgm:pt modelId="{54125D3F-9987-4748-882D-5AAFDC0D24D7}">
      <dgm:prSet phldrT="[Tekst]"/>
      <dgm:spPr/>
      <dgm:t>
        <a:bodyPr/>
        <a:lstStyle/>
        <a:p>
          <a:r>
            <a:rPr lang="nb-NO" dirty="0"/>
            <a:t>	</a:t>
          </a:r>
        </a:p>
      </dgm:t>
    </dgm:pt>
    <dgm:pt modelId="{DB5FA8AD-87DE-43C3-B024-742257E0EE3B}" type="parTrans" cxnId="{CDDBB993-5521-4121-ADA6-B6D402B38C6A}">
      <dgm:prSet/>
      <dgm:spPr/>
      <dgm:t>
        <a:bodyPr/>
        <a:lstStyle/>
        <a:p>
          <a:endParaRPr lang="nb-NO"/>
        </a:p>
      </dgm:t>
    </dgm:pt>
    <dgm:pt modelId="{06FFDC4A-AC84-4F15-9005-CFA3B2A8A15F}" type="sibTrans" cxnId="{CDDBB993-5521-4121-ADA6-B6D402B38C6A}">
      <dgm:prSet/>
      <dgm:spPr/>
      <dgm:t>
        <a:bodyPr/>
        <a:lstStyle/>
        <a:p>
          <a:endParaRPr lang="nb-NO"/>
        </a:p>
      </dgm:t>
    </dgm:pt>
    <dgm:pt modelId="{8FF015C8-EE18-491C-A239-8D9BAA3CC639}" type="pres">
      <dgm:prSet presAssocID="{EAD266AA-3DF9-406C-A118-7EE943DE91D5}" presName="theList" presStyleCnt="0">
        <dgm:presLayoutVars>
          <dgm:dir/>
          <dgm:animLvl val="lvl"/>
          <dgm:resizeHandles val="exact"/>
        </dgm:presLayoutVars>
      </dgm:prSet>
      <dgm:spPr/>
    </dgm:pt>
    <dgm:pt modelId="{D44191BF-F04F-4647-8C20-D37296B02F95}" type="pres">
      <dgm:prSet presAssocID="{B1618E9B-90D9-4CD2-9561-290B0065E4DA}" presName="compNode" presStyleCnt="0"/>
      <dgm:spPr/>
    </dgm:pt>
    <dgm:pt modelId="{5466F926-1E77-4B14-9694-5EFE91A922C7}" type="pres">
      <dgm:prSet presAssocID="{B1618E9B-90D9-4CD2-9561-290B0065E4DA}" presName="noGeometry" presStyleCnt="0"/>
      <dgm:spPr/>
    </dgm:pt>
    <dgm:pt modelId="{05509BF4-3842-42E7-ABFF-8CBF8BD902E1}" type="pres">
      <dgm:prSet presAssocID="{B1618E9B-90D9-4CD2-9561-290B0065E4DA}" presName="childTextVisible" presStyleLbl="bgAccFollowNode1" presStyleIdx="0" presStyleCnt="3">
        <dgm:presLayoutVars>
          <dgm:bulletEnabled val="1"/>
        </dgm:presLayoutVars>
      </dgm:prSet>
      <dgm:spPr/>
    </dgm:pt>
    <dgm:pt modelId="{77E0A359-2D4A-41A4-B9D9-4A3CA8B21D15}" type="pres">
      <dgm:prSet presAssocID="{B1618E9B-90D9-4CD2-9561-290B0065E4DA}" presName="childTextHidden" presStyleLbl="bgAccFollowNode1" presStyleIdx="0" presStyleCnt="3"/>
      <dgm:spPr/>
    </dgm:pt>
    <dgm:pt modelId="{F957C706-DD09-453D-9E99-18B4E0C9F569}" type="pres">
      <dgm:prSet presAssocID="{B1618E9B-90D9-4CD2-9561-290B0065E4D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91DDCC-38C7-4FFC-8256-F62E9131413B}" type="pres">
      <dgm:prSet presAssocID="{B1618E9B-90D9-4CD2-9561-290B0065E4DA}" presName="aSpace" presStyleCnt="0"/>
      <dgm:spPr/>
    </dgm:pt>
    <dgm:pt modelId="{3555958E-D580-4C68-8333-D9500E5A5E61}" type="pres">
      <dgm:prSet presAssocID="{D10210ED-2329-4B24-A9FD-74EC539F8AFB}" presName="compNode" presStyleCnt="0"/>
      <dgm:spPr/>
    </dgm:pt>
    <dgm:pt modelId="{680AC10C-2510-4D78-AC4B-F5D4E68E8910}" type="pres">
      <dgm:prSet presAssocID="{D10210ED-2329-4B24-A9FD-74EC539F8AFB}" presName="noGeometry" presStyleCnt="0"/>
      <dgm:spPr/>
    </dgm:pt>
    <dgm:pt modelId="{D6DF0118-6A09-4CDC-9280-B307F5902917}" type="pres">
      <dgm:prSet presAssocID="{D10210ED-2329-4B24-A9FD-74EC539F8AFB}" presName="childTextVisible" presStyleLbl="bgAccFollowNode1" presStyleIdx="1" presStyleCnt="3">
        <dgm:presLayoutVars>
          <dgm:bulletEnabled val="1"/>
        </dgm:presLayoutVars>
      </dgm:prSet>
      <dgm:spPr/>
    </dgm:pt>
    <dgm:pt modelId="{566B4663-A96C-4AE7-B179-527D085420B5}" type="pres">
      <dgm:prSet presAssocID="{D10210ED-2329-4B24-A9FD-74EC539F8AFB}" presName="childTextHidden" presStyleLbl="bgAccFollowNode1" presStyleIdx="1" presStyleCnt="3"/>
      <dgm:spPr/>
    </dgm:pt>
    <dgm:pt modelId="{A0F8DA78-F1D0-433E-BA91-88E59A66710B}" type="pres">
      <dgm:prSet presAssocID="{D10210ED-2329-4B24-A9FD-74EC539F8AF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A69F882-2060-4249-8791-3F374B8B32B3}" type="pres">
      <dgm:prSet presAssocID="{D10210ED-2329-4B24-A9FD-74EC539F8AFB}" presName="aSpace" presStyleCnt="0"/>
      <dgm:spPr/>
    </dgm:pt>
    <dgm:pt modelId="{8AD8AC90-48F6-480A-BCDD-66DE79E48D97}" type="pres">
      <dgm:prSet presAssocID="{7CADD65D-7F89-4C46-901D-8B7069EF0408}" presName="compNode" presStyleCnt="0"/>
      <dgm:spPr/>
    </dgm:pt>
    <dgm:pt modelId="{9236BD56-F664-4077-A7E3-B914B14E9A69}" type="pres">
      <dgm:prSet presAssocID="{7CADD65D-7F89-4C46-901D-8B7069EF0408}" presName="noGeometry" presStyleCnt="0"/>
      <dgm:spPr/>
    </dgm:pt>
    <dgm:pt modelId="{A9DAA340-A49F-4EE3-8111-BB3F76379138}" type="pres">
      <dgm:prSet presAssocID="{7CADD65D-7F89-4C46-901D-8B7069EF0408}" presName="childTextVisible" presStyleLbl="bgAccFollowNode1" presStyleIdx="2" presStyleCnt="3">
        <dgm:presLayoutVars>
          <dgm:bulletEnabled val="1"/>
        </dgm:presLayoutVars>
      </dgm:prSet>
      <dgm:spPr/>
    </dgm:pt>
    <dgm:pt modelId="{7454E9EC-0955-44F2-8D56-C6F44AD19E63}" type="pres">
      <dgm:prSet presAssocID="{7CADD65D-7F89-4C46-901D-8B7069EF0408}" presName="childTextHidden" presStyleLbl="bgAccFollowNode1" presStyleIdx="2" presStyleCnt="3"/>
      <dgm:spPr/>
    </dgm:pt>
    <dgm:pt modelId="{DA6C7CE4-A630-4FD4-B467-BA4CC418F6B0}" type="pres">
      <dgm:prSet presAssocID="{7CADD65D-7F89-4C46-901D-8B7069EF040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FDA9000-3AA8-439B-8382-6B528A05217B}" type="presOf" srcId="{7CADD65D-7F89-4C46-901D-8B7069EF0408}" destId="{DA6C7CE4-A630-4FD4-B467-BA4CC418F6B0}" srcOrd="0" destOrd="0" presId="urn:microsoft.com/office/officeart/2005/8/layout/hProcess6"/>
    <dgm:cxn modelId="{6AA4F10F-5B64-454F-8ADD-0097E0283F4F}" type="presOf" srcId="{B1618E9B-90D9-4CD2-9561-290B0065E4DA}" destId="{F957C706-DD09-453D-9E99-18B4E0C9F569}" srcOrd="0" destOrd="0" presId="urn:microsoft.com/office/officeart/2005/8/layout/hProcess6"/>
    <dgm:cxn modelId="{4A793C38-D435-49A0-B544-E61FE029FDC3}" type="presOf" srcId="{FF23BA36-673E-4BCD-84C0-2F3501773DE0}" destId="{D6DF0118-6A09-4CDC-9280-B307F5902917}" srcOrd="0" destOrd="0" presId="urn:microsoft.com/office/officeart/2005/8/layout/hProcess6"/>
    <dgm:cxn modelId="{FAA1AA39-278C-46E6-8F91-266E86BDBB04}" srcId="{EAD266AA-3DF9-406C-A118-7EE943DE91D5}" destId="{B1618E9B-90D9-4CD2-9561-290B0065E4DA}" srcOrd="0" destOrd="0" parTransId="{BEA65D6C-9E4A-40A0-916D-612A57C36A81}" sibTransId="{D33CA068-7380-4917-9118-D72CE4CB5C6C}"/>
    <dgm:cxn modelId="{0742E33F-F20E-40F0-A941-D443E0609035}" srcId="{D10210ED-2329-4B24-A9FD-74EC539F8AFB}" destId="{FF23BA36-673E-4BCD-84C0-2F3501773DE0}" srcOrd="0" destOrd="0" parTransId="{C1237182-F108-4376-AB2D-B9E18DD453EF}" sibTransId="{94BDF176-7F41-4318-BE96-B7EB758C025F}"/>
    <dgm:cxn modelId="{C9CAB665-71F2-483F-829B-775FB231B966}" type="presOf" srcId="{D10210ED-2329-4B24-A9FD-74EC539F8AFB}" destId="{A0F8DA78-F1D0-433E-BA91-88E59A66710B}" srcOrd="0" destOrd="0" presId="urn:microsoft.com/office/officeart/2005/8/layout/hProcess6"/>
    <dgm:cxn modelId="{9D81C645-8F7D-48D5-9C14-4584E77DE678}" type="presOf" srcId="{54125D3F-9987-4748-882D-5AAFDC0D24D7}" destId="{A9DAA340-A49F-4EE3-8111-BB3F76379138}" srcOrd="0" destOrd="0" presId="urn:microsoft.com/office/officeart/2005/8/layout/hProcess6"/>
    <dgm:cxn modelId="{03BBCC6F-6444-452D-9AA2-7EEF916537A2}" type="presOf" srcId="{B4D7DD9E-E108-4ABB-AD54-631FADB44E99}" destId="{77E0A359-2D4A-41A4-B9D9-4A3CA8B21D15}" srcOrd="1" destOrd="0" presId="urn:microsoft.com/office/officeart/2005/8/layout/hProcess6"/>
    <dgm:cxn modelId="{C74DF44F-97F9-4EDF-9A1B-24F2BF124037}" type="presOf" srcId="{FF23BA36-673E-4BCD-84C0-2F3501773DE0}" destId="{566B4663-A96C-4AE7-B179-527D085420B5}" srcOrd="1" destOrd="0" presId="urn:microsoft.com/office/officeart/2005/8/layout/hProcess6"/>
    <dgm:cxn modelId="{9A300E7B-F08F-4A3C-A748-01CBA8F40DB8}" srcId="{EAD266AA-3DF9-406C-A118-7EE943DE91D5}" destId="{7CADD65D-7F89-4C46-901D-8B7069EF0408}" srcOrd="2" destOrd="0" parTransId="{1810FA69-A5E4-43AD-8BD1-A310A09185C4}" sibTransId="{F4C29D46-5208-435C-808C-AABB352F4E08}"/>
    <dgm:cxn modelId="{CDDBB993-5521-4121-ADA6-B6D402B38C6A}" srcId="{7CADD65D-7F89-4C46-901D-8B7069EF0408}" destId="{54125D3F-9987-4748-882D-5AAFDC0D24D7}" srcOrd="0" destOrd="0" parTransId="{DB5FA8AD-87DE-43C3-B024-742257E0EE3B}" sibTransId="{06FFDC4A-AC84-4F15-9005-CFA3B2A8A15F}"/>
    <dgm:cxn modelId="{7D3FD6A9-1039-4D2E-A3B4-860C28117235}" type="presOf" srcId="{B4D7DD9E-E108-4ABB-AD54-631FADB44E99}" destId="{05509BF4-3842-42E7-ABFF-8CBF8BD902E1}" srcOrd="0" destOrd="0" presId="urn:microsoft.com/office/officeart/2005/8/layout/hProcess6"/>
    <dgm:cxn modelId="{8736C9B4-FA62-4D3A-A7A6-8AD6FA7019D7}" type="presOf" srcId="{54125D3F-9987-4748-882D-5AAFDC0D24D7}" destId="{7454E9EC-0955-44F2-8D56-C6F44AD19E63}" srcOrd="1" destOrd="0" presId="urn:microsoft.com/office/officeart/2005/8/layout/hProcess6"/>
    <dgm:cxn modelId="{880899D3-E3AA-466E-951F-D56488A7CED5}" srcId="{EAD266AA-3DF9-406C-A118-7EE943DE91D5}" destId="{D10210ED-2329-4B24-A9FD-74EC539F8AFB}" srcOrd="1" destOrd="0" parTransId="{5DD8B76B-7185-4230-9216-BDBFCD88859B}" sibTransId="{F761B32E-D610-41BD-8782-4284D915ACED}"/>
    <dgm:cxn modelId="{39A0FBE1-740D-4EFF-8100-B63B42AE803E}" type="presOf" srcId="{EAD266AA-3DF9-406C-A118-7EE943DE91D5}" destId="{8FF015C8-EE18-491C-A239-8D9BAA3CC639}" srcOrd="0" destOrd="0" presId="urn:microsoft.com/office/officeart/2005/8/layout/hProcess6"/>
    <dgm:cxn modelId="{0F1805ED-ECA0-4734-81DD-A929D2D9D880}" srcId="{B1618E9B-90D9-4CD2-9561-290B0065E4DA}" destId="{B4D7DD9E-E108-4ABB-AD54-631FADB44E99}" srcOrd="0" destOrd="0" parTransId="{3121E255-7C7A-4C79-BA9A-AEE60BCFD043}" sibTransId="{5D0B8F72-B512-4CF0-862C-C7592A808CD1}"/>
    <dgm:cxn modelId="{FF5257F3-06CE-4675-8933-CB32ABD478EA}" type="presParOf" srcId="{8FF015C8-EE18-491C-A239-8D9BAA3CC639}" destId="{D44191BF-F04F-4647-8C20-D37296B02F95}" srcOrd="0" destOrd="0" presId="urn:microsoft.com/office/officeart/2005/8/layout/hProcess6"/>
    <dgm:cxn modelId="{A587CE1F-C38F-4A51-BAB9-29AC354C3F36}" type="presParOf" srcId="{D44191BF-F04F-4647-8C20-D37296B02F95}" destId="{5466F926-1E77-4B14-9694-5EFE91A922C7}" srcOrd="0" destOrd="0" presId="urn:microsoft.com/office/officeart/2005/8/layout/hProcess6"/>
    <dgm:cxn modelId="{3720AFA5-2154-4AB3-A13E-DA0FB6D8805F}" type="presParOf" srcId="{D44191BF-F04F-4647-8C20-D37296B02F95}" destId="{05509BF4-3842-42E7-ABFF-8CBF8BD902E1}" srcOrd="1" destOrd="0" presId="urn:microsoft.com/office/officeart/2005/8/layout/hProcess6"/>
    <dgm:cxn modelId="{6F9B57CE-93E7-478E-BBB5-465C418CFAD5}" type="presParOf" srcId="{D44191BF-F04F-4647-8C20-D37296B02F95}" destId="{77E0A359-2D4A-41A4-B9D9-4A3CA8B21D15}" srcOrd="2" destOrd="0" presId="urn:microsoft.com/office/officeart/2005/8/layout/hProcess6"/>
    <dgm:cxn modelId="{21AEC8F2-A9CB-41A8-92FF-0F1790F32F7C}" type="presParOf" srcId="{D44191BF-F04F-4647-8C20-D37296B02F95}" destId="{F957C706-DD09-453D-9E99-18B4E0C9F569}" srcOrd="3" destOrd="0" presId="urn:microsoft.com/office/officeart/2005/8/layout/hProcess6"/>
    <dgm:cxn modelId="{8573D523-B317-4D72-B633-622A17ADF166}" type="presParOf" srcId="{8FF015C8-EE18-491C-A239-8D9BAA3CC639}" destId="{AC91DDCC-38C7-4FFC-8256-F62E9131413B}" srcOrd="1" destOrd="0" presId="urn:microsoft.com/office/officeart/2005/8/layout/hProcess6"/>
    <dgm:cxn modelId="{2785068A-5CB3-4270-9EF4-0A3EB61D5968}" type="presParOf" srcId="{8FF015C8-EE18-491C-A239-8D9BAA3CC639}" destId="{3555958E-D580-4C68-8333-D9500E5A5E61}" srcOrd="2" destOrd="0" presId="urn:microsoft.com/office/officeart/2005/8/layout/hProcess6"/>
    <dgm:cxn modelId="{5440C22D-FE51-44D4-9A17-96BE9ADEB283}" type="presParOf" srcId="{3555958E-D580-4C68-8333-D9500E5A5E61}" destId="{680AC10C-2510-4D78-AC4B-F5D4E68E8910}" srcOrd="0" destOrd="0" presId="urn:microsoft.com/office/officeart/2005/8/layout/hProcess6"/>
    <dgm:cxn modelId="{53F525A8-640A-4867-830E-CB8227D24729}" type="presParOf" srcId="{3555958E-D580-4C68-8333-D9500E5A5E61}" destId="{D6DF0118-6A09-4CDC-9280-B307F5902917}" srcOrd="1" destOrd="0" presId="urn:microsoft.com/office/officeart/2005/8/layout/hProcess6"/>
    <dgm:cxn modelId="{5624258E-3143-4005-91BB-2452A89E4DA0}" type="presParOf" srcId="{3555958E-D580-4C68-8333-D9500E5A5E61}" destId="{566B4663-A96C-4AE7-B179-527D085420B5}" srcOrd="2" destOrd="0" presId="urn:microsoft.com/office/officeart/2005/8/layout/hProcess6"/>
    <dgm:cxn modelId="{E226EBFC-BFF7-45EF-A688-1A14991DC6D1}" type="presParOf" srcId="{3555958E-D580-4C68-8333-D9500E5A5E61}" destId="{A0F8DA78-F1D0-433E-BA91-88E59A66710B}" srcOrd="3" destOrd="0" presId="urn:microsoft.com/office/officeart/2005/8/layout/hProcess6"/>
    <dgm:cxn modelId="{A4B0F95C-3DD3-40A9-B514-ECD244FFF9BB}" type="presParOf" srcId="{8FF015C8-EE18-491C-A239-8D9BAA3CC639}" destId="{7A69F882-2060-4249-8791-3F374B8B32B3}" srcOrd="3" destOrd="0" presId="urn:microsoft.com/office/officeart/2005/8/layout/hProcess6"/>
    <dgm:cxn modelId="{65424A33-F277-455B-9E4D-D14468340400}" type="presParOf" srcId="{8FF015C8-EE18-491C-A239-8D9BAA3CC639}" destId="{8AD8AC90-48F6-480A-BCDD-66DE79E48D97}" srcOrd="4" destOrd="0" presId="urn:microsoft.com/office/officeart/2005/8/layout/hProcess6"/>
    <dgm:cxn modelId="{C4FD5413-9004-428D-B152-3C251FD6C182}" type="presParOf" srcId="{8AD8AC90-48F6-480A-BCDD-66DE79E48D97}" destId="{9236BD56-F664-4077-A7E3-B914B14E9A69}" srcOrd="0" destOrd="0" presId="urn:microsoft.com/office/officeart/2005/8/layout/hProcess6"/>
    <dgm:cxn modelId="{415002ED-B254-45F5-B8DE-F843C97F65DD}" type="presParOf" srcId="{8AD8AC90-48F6-480A-BCDD-66DE79E48D97}" destId="{A9DAA340-A49F-4EE3-8111-BB3F76379138}" srcOrd="1" destOrd="0" presId="urn:microsoft.com/office/officeart/2005/8/layout/hProcess6"/>
    <dgm:cxn modelId="{976C53AE-FEF7-44F5-A008-A54DB2D99B7E}" type="presParOf" srcId="{8AD8AC90-48F6-480A-BCDD-66DE79E48D97}" destId="{7454E9EC-0955-44F2-8D56-C6F44AD19E63}" srcOrd="2" destOrd="0" presId="urn:microsoft.com/office/officeart/2005/8/layout/hProcess6"/>
    <dgm:cxn modelId="{9ACEA30A-3DC8-440F-96B4-3536B2121300}" type="presParOf" srcId="{8AD8AC90-48F6-480A-BCDD-66DE79E48D97}" destId="{DA6C7CE4-A630-4FD4-B467-BA4CC418F6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9BF4-3842-42E7-ABFF-8CBF8BD902E1}">
      <dsp:nvSpPr>
        <dsp:cNvPr id="0" name=""/>
        <dsp:cNvSpPr/>
      </dsp:nvSpPr>
      <dsp:spPr>
        <a:xfrm>
          <a:off x="527843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 err="1"/>
            <a:t>Triage</a:t>
          </a:r>
          <a:r>
            <a:rPr lang="nb-NO" sz="1000" kern="1200" dirty="0"/>
            <a:t>/hastegrad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Legerespons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Trygg venting</a:t>
          </a:r>
          <a:endParaRPr lang="nb-N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b="1" kern="1200" dirty="0"/>
            <a:t>Senger</a:t>
          </a:r>
          <a:r>
            <a:rPr lang="nb-NO" sz="1000" b="0" kern="1200" dirty="0"/>
            <a:t>/plasser</a:t>
          </a:r>
        </a:p>
      </dsp:txBody>
      <dsp:txXfrm>
        <a:off x="1051718" y="683699"/>
        <a:ext cx="1021556" cy="1282211"/>
      </dsp:txXfrm>
    </dsp:sp>
    <dsp:sp modelId="{F957C706-DD09-453D-9E99-18B4E0C9F569}">
      <dsp:nvSpPr>
        <dsp:cNvPr id="0" name=""/>
        <dsp:cNvSpPr/>
      </dsp:nvSpPr>
      <dsp:spPr>
        <a:xfrm>
          <a:off x="3968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Inflow</a:t>
          </a:r>
          <a:endParaRPr lang="nb-NO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 12</a:t>
          </a:r>
        </a:p>
      </dsp:txBody>
      <dsp:txXfrm>
        <a:off x="157407" y="954368"/>
        <a:ext cx="740872" cy="740872"/>
      </dsp:txXfrm>
    </dsp:sp>
    <dsp:sp modelId="{D6DF0118-6A09-4CDC-9280-B307F5902917}">
      <dsp:nvSpPr>
        <dsp:cNvPr id="0" name=""/>
        <dsp:cNvSpPr/>
      </dsp:nvSpPr>
      <dsp:spPr>
        <a:xfrm>
          <a:off x="3278187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Ort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Kir 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 err="1"/>
            <a:t>Nevro</a:t>
          </a:r>
          <a:r>
            <a:rPr lang="nb-NO" sz="1000" kern="1200" dirty="0"/>
            <a:t>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Med 8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Radiologi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Lab</a:t>
          </a:r>
        </a:p>
      </dsp:txBody>
      <dsp:txXfrm>
        <a:off x="3802062" y="683699"/>
        <a:ext cx="1021556" cy="1282211"/>
      </dsp:txXfrm>
    </dsp:sp>
    <dsp:sp modelId="{A0F8DA78-F1D0-433E-BA91-88E59A66710B}">
      <dsp:nvSpPr>
        <dsp:cNvPr id="0" name=""/>
        <dsp:cNvSpPr/>
      </dsp:nvSpPr>
      <dsp:spPr>
        <a:xfrm>
          <a:off x="2754312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Mottak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 12</a:t>
          </a:r>
        </a:p>
      </dsp:txBody>
      <dsp:txXfrm>
        <a:off x="2907751" y="954368"/>
        <a:ext cx="740872" cy="740872"/>
      </dsp:txXfrm>
    </dsp:sp>
    <dsp:sp modelId="{A9DAA340-A49F-4EE3-8111-BB3F76379138}">
      <dsp:nvSpPr>
        <dsp:cNvPr id="0" name=""/>
        <dsp:cNvSpPr/>
      </dsp:nvSpPr>
      <dsp:spPr>
        <a:xfrm>
          <a:off x="6028531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ut 45%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/>
            <a:t>post 55%	</a:t>
          </a:r>
        </a:p>
      </dsp:txBody>
      <dsp:txXfrm>
        <a:off x="6552406" y="683699"/>
        <a:ext cx="1021556" cy="1282211"/>
      </dsp:txXfrm>
    </dsp:sp>
    <dsp:sp modelId="{DA6C7CE4-A630-4FD4-B467-BA4CC418F6B0}">
      <dsp:nvSpPr>
        <dsp:cNvPr id="0" name=""/>
        <dsp:cNvSpPr/>
      </dsp:nvSpPr>
      <dsp:spPr>
        <a:xfrm>
          <a:off x="5504656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Ut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12</a:t>
          </a:r>
        </a:p>
      </dsp:txBody>
      <dsp:txXfrm>
        <a:off x="5658095" y="954368"/>
        <a:ext cx="740872" cy="74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9BF4-3842-42E7-ABFF-8CBF8BD902E1}">
      <dsp:nvSpPr>
        <dsp:cNvPr id="0" name=""/>
        <dsp:cNvSpPr/>
      </dsp:nvSpPr>
      <dsp:spPr>
        <a:xfrm>
          <a:off x="527843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b="0" kern="1200" dirty="0"/>
        </a:p>
      </dsp:txBody>
      <dsp:txXfrm>
        <a:off x="1051718" y="683699"/>
        <a:ext cx="1021556" cy="1282211"/>
      </dsp:txXfrm>
    </dsp:sp>
    <dsp:sp modelId="{F957C706-DD09-453D-9E99-18B4E0C9F569}">
      <dsp:nvSpPr>
        <dsp:cNvPr id="0" name=""/>
        <dsp:cNvSpPr/>
      </dsp:nvSpPr>
      <dsp:spPr>
        <a:xfrm>
          <a:off x="3968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Utenfor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 12</a:t>
          </a:r>
        </a:p>
      </dsp:txBody>
      <dsp:txXfrm>
        <a:off x="157407" y="954368"/>
        <a:ext cx="740872" cy="740872"/>
      </dsp:txXfrm>
    </dsp:sp>
    <dsp:sp modelId="{D6DF0118-6A09-4CDC-9280-B307F5902917}">
      <dsp:nvSpPr>
        <dsp:cNvPr id="0" name=""/>
        <dsp:cNvSpPr/>
      </dsp:nvSpPr>
      <dsp:spPr>
        <a:xfrm>
          <a:off x="3278187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kern="1200" dirty="0"/>
        </a:p>
      </dsp:txBody>
      <dsp:txXfrm>
        <a:off x="3802062" y="683699"/>
        <a:ext cx="1021556" cy="1282211"/>
      </dsp:txXfrm>
    </dsp:sp>
    <dsp:sp modelId="{A0F8DA78-F1D0-433E-BA91-88E59A66710B}">
      <dsp:nvSpPr>
        <dsp:cNvPr id="0" name=""/>
        <dsp:cNvSpPr/>
      </dsp:nvSpPr>
      <dsp:spPr>
        <a:xfrm>
          <a:off x="2754312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I sykehus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 12</a:t>
          </a:r>
        </a:p>
      </dsp:txBody>
      <dsp:txXfrm>
        <a:off x="2907751" y="954368"/>
        <a:ext cx="740872" cy="740872"/>
      </dsp:txXfrm>
    </dsp:sp>
    <dsp:sp modelId="{A9DAA340-A49F-4EE3-8111-BB3F76379138}">
      <dsp:nvSpPr>
        <dsp:cNvPr id="0" name=""/>
        <dsp:cNvSpPr/>
      </dsp:nvSpPr>
      <dsp:spPr>
        <a:xfrm>
          <a:off x="6028531" y="408939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	</a:t>
          </a:r>
        </a:p>
      </dsp:txBody>
      <dsp:txXfrm>
        <a:off x="6552406" y="683699"/>
        <a:ext cx="1021556" cy="1282211"/>
      </dsp:txXfrm>
    </dsp:sp>
    <dsp:sp modelId="{DA6C7CE4-A630-4FD4-B467-BA4CC418F6B0}">
      <dsp:nvSpPr>
        <dsp:cNvPr id="0" name=""/>
        <dsp:cNvSpPr/>
      </dsp:nvSpPr>
      <dsp:spPr>
        <a:xfrm>
          <a:off x="5504656" y="800929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Hjem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12</a:t>
          </a:r>
        </a:p>
      </dsp:txBody>
      <dsp:txXfrm>
        <a:off x="5658095" y="954368"/>
        <a:ext cx="740872" cy="74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39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89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6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6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58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20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7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09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26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28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B141-E334-407F-BEDD-7B07CDD88607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3AE6-A703-46E1-8CEE-5F7487E25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9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Akuttsenteret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Vidar Ruddox</a:t>
            </a:r>
          </a:p>
          <a:p>
            <a:endParaRPr lang="nb-NO" sz="16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6721"/>
            <a:ext cx="12068175" cy="649605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200400" y="4806176"/>
            <a:ext cx="5586761" cy="1650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4399642" y="5031201"/>
            <a:ext cx="3620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Flyteffektivitet </a:t>
            </a:r>
            <a:r>
              <a:rPr lang="nb-NO" b="1" dirty="0" err="1"/>
              <a:t>vs</a:t>
            </a:r>
            <a:r>
              <a:rPr lang="nb-NO" b="1" dirty="0"/>
              <a:t> ressurseffektivitet</a:t>
            </a:r>
          </a:p>
          <a:p>
            <a:pPr algn="ctr"/>
            <a:r>
              <a:rPr lang="nb-NO" dirty="0"/>
              <a:t>Vidar Ruddox</a:t>
            </a:r>
          </a:p>
          <a:p>
            <a:pPr algn="ctr"/>
            <a:r>
              <a:rPr lang="nb-NO" dirty="0"/>
              <a:t>Akuttsenteret</a:t>
            </a:r>
          </a:p>
          <a:p>
            <a:pPr algn="ctr"/>
            <a:r>
              <a:rPr lang="nb-NO" dirty="0"/>
              <a:t>19.04.2023 </a:t>
            </a:r>
          </a:p>
        </p:txBody>
      </p:sp>
    </p:spTree>
    <p:extLst>
      <p:ext uri="{BB962C8B-B14F-4D97-AF65-F5344CB8AC3E}">
        <p14:creationId xmlns:p14="http://schemas.microsoft.com/office/powerpoint/2010/main" val="368543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5448300"/>
            <a:ext cx="5947719" cy="33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997145" y="2998573"/>
            <a:ext cx="1614617" cy="265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5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5448300"/>
            <a:ext cx="5947719" cy="33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997145" y="2998573"/>
            <a:ext cx="1614617" cy="265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44933" t="52703" r="52411" b="2422"/>
          <a:stretch/>
        </p:blipFill>
        <p:spPr>
          <a:xfrm>
            <a:off x="5675867" y="3534030"/>
            <a:ext cx="222422" cy="18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00091 -0.0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5448300"/>
            <a:ext cx="5947719" cy="33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44933" t="52703" r="52411" b="2422"/>
          <a:stretch/>
        </p:blipFill>
        <p:spPr>
          <a:xfrm>
            <a:off x="5663963" y="2938171"/>
            <a:ext cx="222422" cy="18123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r="51229"/>
          <a:stretch/>
        </p:blipFill>
        <p:spPr>
          <a:xfrm>
            <a:off x="3605212" y="5888038"/>
            <a:ext cx="1890713" cy="742950"/>
          </a:xfrm>
          <a:prstGeom prst="rect">
            <a:avLst/>
          </a:prstGeom>
        </p:spPr>
      </p:pic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-1" r="47550" b="8650"/>
          <a:stretch/>
        </p:blipFill>
        <p:spPr>
          <a:xfrm>
            <a:off x="5663962" y="4750497"/>
            <a:ext cx="297177" cy="5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5448300"/>
            <a:ext cx="5947719" cy="33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44933" t="52703" r="52411" b="2422"/>
          <a:stretch/>
        </p:blipFill>
        <p:spPr>
          <a:xfrm>
            <a:off x="5663963" y="2938171"/>
            <a:ext cx="222422" cy="18123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-2" r="-1595"/>
          <a:stretch/>
        </p:blipFill>
        <p:spPr>
          <a:xfrm>
            <a:off x="3605212" y="5631565"/>
            <a:ext cx="3938588" cy="742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/>
          <a:srcRect t="-1" r="47550" b="8650"/>
          <a:stretch/>
        </p:blipFill>
        <p:spPr>
          <a:xfrm>
            <a:off x="5688799" y="4728195"/>
            <a:ext cx="197586" cy="6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3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5" y="1227439"/>
            <a:ext cx="9890635" cy="40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pilkobling 6"/>
          <p:cNvCxnSpPr/>
          <p:nvPr/>
        </p:nvCxnSpPr>
        <p:spPr>
          <a:xfrm>
            <a:off x="4316628" y="2446637"/>
            <a:ext cx="32951" cy="25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>
            <a:off x="6660292" y="2446636"/>
            <a:ext cx="32951" cy="25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4455994" y="4786181"/>
            <a:ext cx="2141086" cy="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Bild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04" y="1185381"/>
            <a:ext cx="8382001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0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6888977"/>
              </p:ext>
            </p:extLst>
          </p:nvPr>
        </p:nvGraphicFramePr>
        <p:xfrm>
          <a:off x="2032000" y="719667"/>
          <a:ext cx="8128000" cy="264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e 5" descr="image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0" y="3369277"/>
            <a:ext cx="7857240" cy="32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pilkobling 6"/>
          <p:cNvCxnSpPr/>
          <p:nvPr/>
        </p:nvCxnSpPr>
        <p:spPr>
          <a:xfrm>
            <a:off x="4736757" y="3855307"/>
            <a:ext cx="32951" cy="25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>
            <a:off x="6355492" y="3855308"/>
            <a:ext cx="32951" cy="25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4769708" y="6236040"/>
            <a:ext cx="1569308" cy="82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9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Faktisk kapasitet ut av akuttsenteret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Bild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36" y="1531535"/>
            <a:ext cx="9985664" cy="52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5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Forholdet mellom behov og kapasitet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329267" y="1506855"/>
          <a:ext cx="9635066" cy="452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88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Oppbygget kø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41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581025"/>
            <a:ext cx="71437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202471"/>
              </p:ext>
            </p:extLst>
          </p:nvPr>
        </p:nvGraphicFramePr>
        <p:xfrm>
          <a:off x="2032000" y="719667"/>
          <a:ext cx="8128000" cy="264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e 5" descr="image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5" y="3756454"/>
            <a:ext cx="6026380" cy="24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pilkobling 6"/>
          <p:cNvCxnSpPr/>
          <p:nvPr/>
        </p:nvCxnSpPr>
        <p:spPr>
          <a:xfrm>
            <a:off x="2290119" y="3756454"/>
            <a:ext cx="0" cy="2331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>
            <a:off x="3717122" y="3756454"/>
            <a:ext cx="32951" cy="2331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2290119" y="5898292"/>
            <a:ext cx="1427003" cy="823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19" y="3756454"/>
            <a:ext cx="5127792" cy="26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4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Premisser for å lykkes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er et stort fokus på </a:t>
            </a:r>
            <a:r>
              <a:rPr lang="nb-NO" i="1" dirty="0"/>
              <a:t>det behandlende akuttmottak</a:t>
            </a:r>
            <a:r>
              <a:rPr lang="nb-NO" dirty="0"/>
              <a:t> i motsetning til </a:t>
            </a:r>
            <a:r>
              <a:rPr lang="nb-NO" i="1" dirty="0"/>
              <a:t>det innskrivende akuttmottak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/>
              <a:t>Primært fokus på </a:t>
            </a:r>
            <a:r>
              <a:rPr lang="nb-NO" b="1" dirty="0"/>
              <a:t>flyteffektivitet </a:t>
            </a:r>
            <a:r>
              <a:rPr lang="nb-NO" dirty="0"/>
              <a:t>og</a:t>
            </a:r>
            <a:r>
              <a:rPr lang="nb-NO" b="1" dirty="0"/>
              <a:t> </a:t>
            </a:r>
            <a:r>
              <a:rPr lang="nb-NO" b="1" u="sng" dirty="0"/>
              <a:t>ikke</a:t>
            </a:r>
            <a:r>
              <a:rPr lang="nb-NO" b="1" dirty="0"/>
              <a:t> ressurseffektivitet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6" y="4269259"/>
            <a:ext cx="98583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6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Ressurs- </a:t>
            </a:r>
            <a:r>
              <a:rPr lang="nb-NO" dirty="0" err="1"/>
              <a:t>vs</a:t>
            </a:r>
            <a:r>
              <a:rPr lang="nb-NO" dirty="0"/>
              <a:t> flyt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Ressurseffektivitet er den dominerende måten å tenke effektivitet på i næringslivet, og</a:t>
            </a:r>
            <a:r>
              <a:rPr lang="nb-NO" b="1" dirty="0"/>
              <a:t> handler om å utnytte ressursene så effektivt som mulig – </a:t>
            </a:r>
            <a:r>
              <a:rPr lang="nb-NO" dirty="0"/>
              <a:t>oppgaveeffektivitet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Flyteffektivitet </a:t>
            </a:r>
            <a:r>
              <a:rPr lang="nb-NO" b="1" dirty="0"/>
              <a:t>handler</a:t>
            </a:r>
            <a:r>
              <a:rPr lang="nb-NO" dirty="0"/>
              <a:t> </a:t>
            </a:r>
            <a:r>
              <a:rPr lang="nb-NO" b="1" dirty="0"/>
              <a:t>om hvor lang tid organisasjonen bruker på å behandle en «enhet»</a:t>
            </a:r>
            <a:r>
              <a:rPr lang="nb-NO" dirty="0"/>
              <a:t>, f.eks. en pasient som skal behandles, eller hvor lang tid et pasientforløp tar</a:t>
            </a:r>
          </a:p>
        </p:txBody>
      </p:sp>
    </p:spTree>
    <p:extLst>
      <p:ext uri="{BB962C8B-B14F-4D97-AF65-F5344CB8AC3E}">
        <p14:creationId xmlns:p14="http://schemas.microsoft.com/office/powerpoint/2010/main" val="7600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Ressurseffektivitet kan defineres som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Verdiskapende tid/Forbrukt ressurs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Med effektive øyer oppnår man at enkeltoppgaver utføres effektivt, mens leveransene til sluttkunden er ineffektive</a:t>
            </a:r>
          </a:p>
        </p:txBody>
      </p:sp>
    </p:spTree>
    <p:extLst>
      <p:ext uri="{BB962C8B-B14F-4D97-AF65-F5344CB8AC3E}">
        <p14:creationId xmlns:p14="http://schemas.microsoft.com/office/powerpoint/2010/main" val="189734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Driftskonsepter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98" y="2003467"/>
            <a:ext cx="6076950" cy="12858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21" y="3467184"/>
            <a:ext cx="6097527" cy="31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82-578B-4371-A093-0AF6978CB111}" type="datetime1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25</a:t>
            </a:fld>
            <a:endParaRPr lang="nb-NO"/>
          </a:p>
        </p:txBody>
      </p:sp>
      <p:sp>
        <p:nvSpPr>
          <p:cNvPr id="7" name="Tittel 1"/>
          <p:cNvSpPr>
            <a:spLocks noGrp="1"/>
          </p:cNvSpPr>
          <p:nvPr/>
        </p:nvSpPr>
        <p:spPr>
          <a:xfrm>
            <a:off x="710879" y="404983"/>
            <a:ext cx="10515600" cy="543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28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003283"/>
                </a:solidFill>
                <a:effectLst/>
                <a:uLnTx/>
                <a:uFillTx/>
                <a:latin typeface="Calibri"/>
                <a:cs typeface="Arial"/>
              </a:rPr>
              <a:t>Tid fra ankomst til første triage per uke</a:t>
            </a:r>
            <a:endParaRPr kumimoji="0" lang="nb-NO" sz="1400" b="1" i="1" u="none" strike="noStrike" kern="1200" cap="none" spc="0" normalizeH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lassholder for innhold 5" descr="&lt;CH251&g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0" y="1099684"/>
            <a:ext cx="11744941" cy="4910092"/>
          </a:xfrm>
        </p:spPr>
      </p:pic>
      <p:cxnSp>
        <p:nvCxnSpPr>
          <p:cNvPr id="8" name="Rett linje 7"/>
          <p:cNvCxnSpPr/>
          <p:nvPr/>
        </p:nvCxnSpPr>
        <p:spPr>
          <a:xfrm>
            <a:off x="7646773" y="3225216"/>
            <a:ext cx="3579706" cy="844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7259444" y="3936380"/>
            <a:ext cx="3802566" cy="68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1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nb-NO" sz="3600"/>
              <a:t>Tid fra ankomst til første legerespons per uke</a:t>
            </a:r>
          </a:p>
        </p:txBody>
      </p:sp>
      <p:pic>
        <p:nvPicPr>
          <p:cNvPr id="6" name="Plassholder for innhold 5" descr="&lt;CH268&g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1" y="1103307"/>
            <a:ext cx="11428118" cy="4765687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82-578B-4371-A093-0AF6978CB111}" type="datetime1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26</a:t>
            </a:fld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>
            <a:off x="8699157" y="2677297"/>
            <a:ext cx="1927654" cy="32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8534400" y="3830595"/>
            <a:ext cx="2183027" cy="36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9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6b. Andel innenfor mål ankomst til første legerespons per uke</a:t>
            </a:r>
          </a:p>
        </p:txBody>
      </p:sp>
      <p:pic>
        <p:nvPicPr>
          <p:cNvPr id="6" name="Plassholder for innhold 5" descr="&lt;CH444&g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6" y="1622427"/>
            <a:ext cx="10490958" cy="4374878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82-578B-4371-A093-0AF6978CB111}" type="datetime1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27</a:t>
            </a:fld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 flipV="1">
            <a:off x="1768475" y="3239594"/>
            <a:ext cx="8202439" cy="307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1768475" y="3726934"/>
            <a:ext cx="8202439" cy="307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1768475" y="3880843"/>
            <a:ext cx="8425727" cy="601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1457705" y="3844702"/>
            <a:ext cx="8513209" cy="3070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1637414" y="3668233"/>
            <a:ext cx="8488884" cy="3791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1457705" y="3206132"/>
            <a:ext cx="8513209" cy="3070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>
            <a:off x="361507" y="3844702"/>
            <a:ext cx="4396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>
            <a:off x="361507" y="4482784"/>
            <a:ext cx="4396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 flipV="1">
            <a:off x="552893" y="3875409"/>
            <a:ext cx="10633" cy="607375"/>
          </a:xfrm>
          <a:prstGeom prst="straightConnector1">
            <a:avLst/>
          </a:prstGeom>
          <a:ln w="57150" cmpd="sng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6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30 dagers mortalitet sepsis per kvartal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82-578B-4371-A093-0AF6978CB111}" type="datetime1">
              <a:rPr lang="nb-NO" smtClean="0"/>
              <a:t>09.05.2023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28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6" descr="&lt;CH279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5" y="2218832"/>
            <a:ext cx="11628230" cy="35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02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mium.vgc.no/v2/images/5c92d1d0-8e70-4f3d-bcfc-849aefe97d93?fit=crop&amp;format=auto&amp;h=1136&amp;w=1900&amp;s=ca3e082f65128fc67ef508a76461fc948910e1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4" y="270267"/>
            <a:ext cx="10674264" cy="63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St. Olavs 2018 - Tiltak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 – Synlig og tydelig ledelse</a:t>
            </a:r>
          </a:p>
          <a:p>
            <a:r>
              <a:rPr lang="nb-NO" dirty="0"/>
              <a:t>B – Ombygging: Areal samsvarer med drift</a:t>
            </a:r>
          </a:p>
          <a:p>
            <a:r>
              <a:rPr lang="nb-NO" dirty="0"/>
              <a:t>C – Akuttpoliklinikk med korttidsobservasjon</a:t>
            </a:r>
          </a:p>
          <a:p>
            <a:r>
              <a:rPr lang="nb-NO" dirty="0"/>
              <a:t>D – Samhandlingstelefon, dialog med primærhelsetjenesten</a:t>
            </a:r>
          </a:p>
          <a:p>
            <a:r>
              <a:rPr lang="nb-NO" dirty="0"/>
              <a:t>E – Akutt og mottaksmedisin (AMM spesialitet)</a:t>
            </a:r>
          </a:p>
          <a:p>
            <a:r>
              <a:rPr lang="nb-NO" dirty="0"/>
              <a:t>F – Standardiserte pasientforløp</a:t>
            </a:r>
          </a:p>
          <a:p>
            <a:r>
              <a:rPr lang="nb-NO" dirty="0"/>
              <a:t>G – 24/7 </a:t>
            </a:r>
            <a:r>
              <a:rPr lang="nb-NO" dirty="0" err="1"/>
              <a:t>beleggskoordinator</a:t>
            </a:r>
            <a:r>
              <a:rPr lang="nb-NO" dirty="0"/>
              <a:t> og samarbeid med sengeposter</a:t>
            </a:r>
          </a:p>
          <a:p>
            <a:r>
              <a:rPr lang="nb-NO" dirty="0"/>
              <a:t>H – Kompetansefremmende tiltak</a:t>
            </a:r>
          </a:p>
        </p:txBody>
      </p:sp>
    </p:spTree>
    <p:extLst>
      <p:ext uri="{BB962C8B-B14F-4D97-AF65-F5344CB8AC3E}">
        <p14:creationId xmlns:p14="http://schemas.microsoft.com/office/powerpoint/2010/main" val="52782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2082156"/>
            <a:ext cx="5947719" cy="3501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438433" y="1107475"/>
            <a:ext cx="2173330" cy="188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2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2990335"/>
            <a:ext cx="5947719" cy="2592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438433" y="1107474"/>
            <a:ext cx="2173330" cy="216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40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3278659"/>
            <a:ext cx="5947719" cy="230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438433" y="1107474"/>
            <a:ext cx="2173330" cy="454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4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3550508"/>
            <a:ext cx="5947719" cy="203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438433" y="1107474"/>
            <a:ext cx="2173330" cy="454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5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Crowding</a:t>
            </a:r>
            <a:r>
              <a:rPr lang="nb-NO" dirty="0"/>
              <a:t> / kø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F69B-22BB-490F-9D6A-3ED128F26ACC}" type="datetime1">
              <a:rPr lang="nb-NO" smtClean="0"/>
              <a:t>09.05.2023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9700"/>
            <a:ext cx="8372475" cy="4038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8475" y="5448300"/>
            <a:ext cx="5947719" cy="33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438433" y="1107474"/>
            <a:ext cx="2173330" cy="454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49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314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Akuttsenteret</vt:lpstr>
      <vt:lpstr>PowerPoint-presentasjon</vt:lpstr>
      <vt:lpstr>PowerPoint-presentasjon</vt:lpstr>
      <vt:lpstr>St. Olavs 2018 - Tiltak</vt:lpstr>
      <vt:lpstr>Crowding / kø</vt:lpstr>
      <vt:lpstr>Crowding / kø</vt:lpstr>
      <vt:lpstr>Crowding / kø</vt:lpstr>
      <vt:lpstr>Crowding / kø</vt:lpstr>
      <vt:lpstr>Crowding / kø</vt:lpstr>
      <vt:lpstr>Crowding / kø</vt:lpstr>
      <vt:lpstr>Crowding / kø</vt:lpstr>
      <vt:lpstr>Crowding / kø</vt:lpstr>
      <vt:lpstr>Crowding / kø</vt:lpstr>
      <vt:lpstr>PowerPoint-presentasjon</vt:lpstr>
      <vt:lpstr>PowerPoint-presentasjon</vt:lpstr>
      <vt:lpstr>PowerPoint-presentasjon</vt:lpstr>
      <vt:lpstr>Faktisk kapasitet ut av akuttsenteret</vt:lpstr>
      <vt:lpstr>Forholdet mellom behov og kapasitet</vt:lpstr>
      <vt:lpstr>Oppbygget kø</vt:lpstr>
      <vt:lpstr>PowerPoint-presentasjon</vt:lpstr>
      <vt:lpstr>Premisser for å lykkes</vt:lpstr>
      <vt:lpstr>Ressurs- vs flyt</vt:lpstr>
      <vt:lpstr>PowerPoint-presentasjon</vt:lpstr>
      <vt:lpstr>Driftskonsepter</vt:lpstr>
      <vt:lpstr>PowerPoint-presentasjon</vt:lpstr>
      <vt:lpstr>Tid fra ankomst til første legerespons per uke</vt:lpstr>
      <vt:lpstr>6b. Andel innenfor mål ankomst til første legerespons per uke</vt:lpstr>
      <vt:lpstr>8. 30 dagers mortalitet sepsis per kvartal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Fokusområder - tidsplan</dc:title>
  <dc:creator>Vidar Ruddox</dc:creator>
  <cp:lastModifiedBy>edeba</cp:lastModifiedBy>
  <cp:revision>20</cp:revision>
  <dcterms:created xsi:type="dcterms:W3CDTF">2022-08-28T18:49:02Z</dcterms:created>
  <dcterms:modified xsi:type="dcterms:W3CDTF">2023-05-09T09:00:05Z</dcterms:modified>
</cp:coreProperties>
</file>