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 id="2147483648" r:id="rId5"/>
  </p:sldMasterIdLst>
  <p:notesMasterIdLst>
    <p:notesMasterId r:id="rId8"/>
  </p:notesMasterIdLst>
  <p:sldIdLst>
    <p:sldId id="286" r:id="rId6"/>
    <p:sldId id="28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0ACB74-58E9-4788-874B-7E76D1A02048}" v="6" dt="2022-06-28T14:05:18.7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323" autoAdjust="0"/>
  </p:normalViewPr>
  <p:slideViewPr>
    <p:cSldViewPr snapToGrid="0">
      <p:cViewPr varScale="1">
        <p:scale>
          <a:sx n="86" d="100"/>
          <a:sy n="86" d="100"/>
        </p:scale>
        <p:origin x="15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nèa Berg" userId="0c86fff2-af69-4d9a-9bff-bc1be88191bc" providerId="ADAL" clId="{300ACB74-58E9-4788-874B-7E76D1A02048}"/>
    <pc:docChg chg="undo custSel modSld">
      <pc:chgData name="Linnèa Berg" userId="0c86fff2-af69-4d9a-9bff-bc1be88191bc" providerId="ADAL" clId="{300ACB74-58E9-4788-874B-7E76D1A02048}" dt="2022-07-04T12:32:13.867" v="45" actId="20577"/>
      <pc:docMkLst>
        <pc:docMk/>
      </pc:docMkLst>
      <pc:sldChg chg="modSp mod">
        <pc:chgData name="Linnèa Berg" userId="0c86fff2-af69-4d9a-9bff-bc1be88191bc" providerId="ADAL" clId="{300ACB74-58E9-4788-874B-7E76D1A02048}" dt="2022-07-04T12:32:13.867" v="45" actId="20577"/>
        <pc:sldMkLst>
          <pc:docMk/>
          <pc:sldMk cId="3784813885" sldId="286"/>
        </pc:sldMkLst>
        <pc:spChg chg="mod">
          <ac:chgData name="Linnèa Berg" userId="0c86fff2-af69-4d9a-9bff-bc1be88191bc" providerId="ADAL" clId="{300ACB74-58E9-4788-874B-7E76D1A02048}" dt="2022-07-04T12:29:48.287" v="16" actId="20577"/>
          <ac:spMkLst>
            <pc:docMk/>
            <pc:sldMk cId="3784813885" sldId="286"/>
            <ac:spMk id="3" creationId="{34582550-354A-3E50-95A9-8921A3696912}"/>
          </ac:spMkLst>
        </pc:spChg>
        <pc:spChg chg="mod">
          <ac:chgData name="Linnèa Berg" userId="0c86fff2-af69-4d9a-9bff-bc1be88191bc" providerId="ADAL" clId="{300ACB74-58E9-4788-874B-7E76D1A02048}" dt="2022-07-04T12:32:13.867" v="45" actId="20577"/>
          <ac:spMkLst>
            <pc:docMk/>
            <pc:sldMk cId="3784813885" sldId="286"/>
            <ac:spMk id="4" creationId="{7888732C-EC28-4F37-5199-9BCFB94B4FA0}"/>
          </ac:spMkLst>
        </pc:spChg>
        <pc:cxnChg chg="mod">
          <ac:chgData name="Linnèa Berg" userId="0c86fff2-af69-4d9a-9bff-bc1be88191bc" providerId="ADAL" clId="{300ACB74-58E9-4788-874B-7E76D1A02048}" dt="2022-07-04T12:29:39.286" v="4" actId="14100"/>
          <ac:cxnSpMkLst>
            <pc:docMk/>
            <pc:sldMk cId="3784813885" sldId="286"/>
            <ac:cxnSpMk id="20" creationId="{89565811-8B34-30B4-9D1E-65FF170C4934}"/>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E54DFC-3471-437C-B869-2E221E2D4733}" type="datetimeFigureOut">
              <a:rPr lang="nb-NO" smtClean="0"/>
              <a:t>04.07.2022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0EC7D4-164E-427E-BFC9-7DA29B79B101}" type="slidenum">
              <a:rPr lang="nb-NO" smtClean="0"/>
              <a:t>‹#›</a:t>
            </a:fld>
            <a:endParaRPr lang="nb-NO"/>
          </a:p>
        </p:txBody>
      </p:sp>
    </p:spTree>
    <p:extLst>
      <p:ext uri="{BB962C8B-B14F-4D97-AF65-F5344CB8AC3E}">
        <p14:creationId xmlns:p14="http://schemas.microsoft.com/office/powerpoint/2010/main" val="3323310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80EC7D4-164E-427E-BFC9-7DA29B79B101}" type="slidenum">
              <a:rPr lang="nb-NO" smtClean="0"/>
              <a:t>1</a:t>
            </a:fld>
            <a:endParaRPr lang="nb-NO"/>
          </a:p>
        </p:txBody>
      </p:sp>
    </p:spTree>
    <p:extLst>
      <p:ext uri="{BB962C8B-B14F-4D97-AF65-F5344CB8AC3E}">
        <p14:creationId xmlns:p14="http://schemas.microsoft.com/office/powerpoint/2010/main" val="12443032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rontpage logo">
    <p:bg>
      <p:bgPr>
        <a:solidFill>
          <a:schemeClr val="tx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214003-EDF1-4341-8FCE-E66D5F1FED7D}"/>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3" name="Footer Placeholder 2">
            <a:extLst>
              <a:ext uri="{FF2B5EF4-FFF2-40B4-BE49-F238E27FC236}">
                <a16:creationId xmlns:a16="http://schemas.microsoft.com/office/drawing/2014/main" id="{8E024EEB-082C-41A6-9982-F03C02A54C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5E27A2-BA59-4F1D-AEF5-40D00EFCAE7B}"/>
              </a:ext>
            </a:extLst>
          </p:cNvPr>
          <p:cNvSpPr>
            <a:spLocks noGrp="1"/>
          </p:cNvSpPr>
          <p:nvPr>
            <p:ph type="sldNum" sz="quarter" idx="12"/>
          </p:nvPr>
        </p:nvSpPr>
        <p:spPr/>
        <p:txBody>
          <a:bodyPr/>
          <a:lstStyle/>
          <a:p>
            <a:fld id="{66BF4079-CDBD-4DA9-A022-5CF3471DF4E6}" type="slidenum">
              <a:rPr lang="en-US" smtClean="0"/>
              <a:t>‹#›</a:t>
            </a:fld>
            <a:endParaRPr lang="en-US"/>
          </a:p>
        </p:txBody>
      </p:sp>
      <p:pic>
        <p:nvPicPr>
          <p:cNvPr id="6" name="Graphic 5">
            <a:extLst>
              <a:ext uri="{FF2B5EF4-FFF2-40B4-BE49-F238E27FC236}">
                <a16:creationId xmlns:a16="http://schemas.microsoft.com/office/drawing/2014/main" id="{EEEE919A-181C-481B-859E-C6307A38D6B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24000" y="657000"/>
            <a:ext cx="5544000" cy="5544000"/>
          </a:xfrm>
          <a:prstGeom prst="rect">
            <a:avLst/>
          </a:prstGeom>
        </p:spPr>
      </p:pic>
    </p:spTree>
    <p:extLst>
      <p:ext uri="{BB962C8B-B14F-4D97-AF65-F5344CB8AC3E}">
        <p14:creationId xmlns:p14="http://schemas.microsoft.com/office/powerpoint/2010/main" val="2965555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title, content, picture">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48E517-289F-4FC7-A321-E43B0E7D730A}"/>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9549614B-A104-4210-B492-FAF66F2DB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F4989-4A5B-468B-89DF-FA398FE54BD0}"/>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11" name="Picture Placeholder 7">
            <a:extLst>
              <a:ext uri="{FF2B5EF4-FFF2-40B4-BE49-F238E27FC236}">
                <a16:creationId xmlns:a16="http://schemas.microsoft.com/office/drawing/2014/main" id="{B261C1BF-D372-4671-93FD-17F149872CE3}"/>
              </a:ext>
            </a:extLst>
          </p:cNvPr>
          <p:cNvSpPr>
            <a:spLocks noGrp="1"/>
          </p:cNvSpPr>
          <p:nvPr>
            <p:ph type="pic" sz="quarter" idx="16"/>
          </p:nvPr>
        </p:nvSpPr>
        <p:spPr>
          <a:xfrm>
            <a:off x="3352800" y="0"/>
            <a:ext cx="8839200" cy="6858000"/>
          </a:xfrm>
        </p:spPr>
        <p:txBody>
          <a:bodyPr/>
          <a:lstStyle/>
          <a:p>
            <a:r>
              <a:rPr lang="nb-NO"/>
              <a:t>Klikk på ikonet for å legge til et bilde</a:t>
            </a:r>
            <a:endParaRPr lang="en-US"/>
          </a:p>
        </p:txBody>
      </p:sp>
      <p:sp>
        <p:nvSpPr>
          <p:cNvPr id="8" name="Subtitle 2">
            <a:extLst>
              <a:ext uri="{FF2B5EF4-FFF2-40B4-BE49-F238E27FC236}">
                <a16:creationId xmlns:a16="http://schemas.microsoft.com/office/drawing/2014/main" id="{D02E413F-AE3E-41D6-813B-9F31DF6DDD87}"/>
              </a:ext>
            </a:extLst>
          </p:cNvPr>
          <p:cNvSpPr>
            <a:spLocks noGrp="1"/>
          </p:cNvSpPr>
          <p:nvPr>
            <p:ph type="subTitle" idx="13" hasCustomPrompt="1"/>
          </p:nvPr>
        </p:nvSpPr>
        <p:spPr>
          <a:xfrm>
            <a:off x="534670" y="1366993"/>
            <a:ext cx="2289494" cy="4685191"/>
          </a:xfrm>
        </p:spPr>
        <p:txBody>
          <a:bodyPr>
            <a:noAutofit/>
          </a:bodyPr>
          <a:lstStyle>
            <a:lvl1pPr marL="0" indent="0" algn="l">
              <a:lnSpc>
                <a:spcPct val="12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Content</a:t>
            </a:r>
            <a:endParaRPr lang="en-US"/>
          </a:p>
        </p:txBody>
      </p:sp>
      <p:sp>
        <p:nvSpPr>
          <p:cNvPr id="9" name="Text Placeholder 1">
            <a:extLst>
              <a:ext uri="{FF2B5EF4-FFF2-40B4-BE49-F238E27FC236}">
                <a16:creationId xmlns:a16="http://schemas.microsoft.com/office/drawing/2014/main" id="{9CFFC7F3-2B62-40B9-AE69-2F90FF2DE0F2}"/>
              </a:ext>
            </a:extLst>
          </p:cNvPr>
          <p:cNvSpPr>
            <a:spLocks noGrp="1"/>
          </p:cNvSpPr>
          <p:nvPr>
            <p:ph type="body" sz="quarter" idx="15" hasCustomPrompt="1"/>
          </p:nvPr>
        </p:nvSpPr>
        <p:spPr>
          <a:xfrm>
            <a:off x="528636" y="982505"/>
            <a:ext cx="2289494" cy="363695"/>
          </a:xfrm>
          <a:prstGeom prst="rect">
            <a:avLst/>
          </a:prstGeom>
        </p:spPr>
        <p:txBody>
          <a:bodyPr lIns="91440" tIns="45720" rIns="91440" bIns="45720" anchor="b"/>
          <a:lstStyle>
            <a:lvl1pPr marL="0" indent="0" algn="l">
              <a:lnSpc>
                <a:spcPct val="100000"/>
              </a:lnSpc>
              <a:spcBef>
                <a:spcPts val="0"/>
              </a:spcBef>
              <a:spcAft>
                <a:spcPts val="0"/>
              </a:spcAft>
              <a:buClrTx/>
              <a:buFontTx/>
              <a:buNone/>
              <a:defRPr sz="2000" b="1" i="0" u="none" cap="none">
                <a:solidFill>
                  <a:schemeClr val="bg1"/>
                </a:solidFill>
                <a:latin typeface="+mn-lt"/>
              </a:defRPr>
            </a:lvl1pPr>
          </a:lstStyle>
          <a:p>
            <a:pPr lvl="0"/>
            <a:r>
              <a:rPr lang="en-US"/>
              <a:t>Subtitle</a:t>
            </a:r>
          </a:p>
        </p:txBody>
      </p:sp>
    </p:spTree>
    <p:extLst>
      <p:ext uri="{BB962C8B-B14F-4D97-AF65-F5344CB8AC3E}">
        <p14:creationId xmlns:p14="http://schemas.microsoft.com/office/powerpoint/2010/main" val="3406996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p:bg>
      <p:bgPr>
        <a:solidFill>
          <a:schemeClr val="tx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48E517-289F-4FC7-A321-E43B0E7D730A}"/>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9549614B-A104-4210-B492-FAF66F2DB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F4989-4A5B-468B-89DF-FA398FE54BD0}"/>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7" name="Picture Placeholder 8">
            <a:extLst>
              <a:ext uri="{FF2B5EF4-FFF2-40B4-BE49-F238E27FC236}">
                <a16:creationId xmlns:a16="http://schemas.microsoft.com/office/drawing/2014/main" id="{DFF2B319-50AF-4857-B82C-10B2E229D284}"/>
              </a:ext>
            </a:extLst>
          </p:cNvPr>
          <p:cNvSpPr>
            <a:spLocks noGrp="1"/>
          </p:cNvSpPr>
          <p:nvPr>
            <p:ph type="pic" sz="quarter" idx="14"/>
          </p:nvPr>
        </p:nvSpPr>
        <p:spPr>
          <a:xfrm>
            <a:off x="311944" y="311944"/>
            <a:ext cx="11568112" cy="6231731"/>
          </a:xfrm>
        </p:spPr>
        <p:txBody>
          <a:bodyPr/>
          <a:lstStyle/>
          <a:p>
            <a:r>
              <a:rPr lang="nb-NO"/>
              <a:t>Klikk på ikonet for å legge til et bilde</a:t>
            </a:r>
            <a:endParaRPr lang="en-US"/>
          </a:p>
        </p:txBody>
      </p:sp>
    </p:spTree>
    <p:extLst>
      <p:ext uri="{BB962C8B-B14F-4D97-AF65-F5344CB8AC3E}">
        <p14:creationId xmlns:p14="http://schemas.microsoft.com/office/powerpoint/2010/main" val="4080243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48E517-289F-4FC7-A321-E43B0E7D730A}"/>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9549614B-A104-4210-B492-FAF66F2DB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F4989-4A5B-468B-89DF-FA398FE54BD0}"/>
              </a:ext>
            </a:extLst>
          </p:cNvPr>
          <p:cNvSpPr>
            <a:spLocks noGrp="1"/>
          </p:cNvSpPr>
          <p:nvPr>
            <p:ph type="sldNum" sz="quarter" idx="12"/>
          </p:nvPr>
        </p:nvSpPr>
        <p:spPr/>
        <p:txBody>
          <a:bodyPr/>
          <a:lstStyle/>
          <a:p>
            <a:fld id="{66BF4079-CDBD-4DA9-A022-5CF3471DF4E6}" type="slidenum">
              <a:rPr lang="en-US" smtClean="0"/>
              <a:t>‹#›</a:t>
            </a:fld>
            <a:endParaRPr lang="en-US"/>
          </a:p>
        </p:txBody>
      </p:sp>
    </p:spTree>
    <p:extLst>
      <p:ext uri="{BB962C8B-B14F-4D97-AF65-F5344CB8AC3E}">
        <p14:creationId xmlns:p14="http://schemas.microsoft.com/office/powerpoint/2010/main" val="3768084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kapittelside, bilde">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85D1FAD-7F2A-4ADB-B9F4-979738EB14A8}"/>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4800C221-545F-4A19-8EF4-6008BCC4AA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9E8454-CFE3-4D7C-8D0C-14EAA8C3FA32}"/>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10" name="Picture Placeholder 9">
            <a:extLst>
              <a:ext uri="{FF2B5EF4-FFF2-40B4-BE49-F238E27FC236}">
                <a16:creationId xmlns:a16="http://schemas.microsoft.com/office/drawing/2014/main" id="{C517CC06-6CA2-455B-88AB-42A7E5A911B4}"/>
              </a:ext>
            </a:extLst>
          </p:cNvPr>
          <p:cNvSpPr>
            <a:spLocks noGrp="1"/>
          </p:cNvSpPr>
          <p:nvPr>
            <p:ph type="pic" sz="quarter" idx="13"/>
          </p:nvPr>
        </p:nvSpPr>
        <p:spPr>
          <a:xfrm>
            <a:off x="5362575" y="0"/>
            <a:ext cx="6829425" cy="6858000"/>
          </a:xfrm>
        </p:spPr>
        <p:txBody>
          <a:bodyPr/>
          <a:lstStyle/>
          <a:p>
            <a:endParaRPr lang="en-US" dirty="0"/>
          </a:p>
        </p:txBody>
      </p:sp>
      <p:sp>
        <p:nvSpPr>
          <p:cNvPr id="12" name="Title 1">
            <a:extLst>
              <a:ext uri="{FF2B5EF4-FFF2-40B4-BE49-F238E27FC236}">
                <a16:creationId xmlns:a16="http://schemas.microsoft.com/office/drawing/2014/main" id="{771924ED-905C-42D8-87B0-A52A628B0F45}"/>
              </a:ext>
            </a:extLst>
          </p:cNvPr>
          <p:cNvSpPr>
            <a:spLocks noGrp="1"/>
          </p:cNvSpPr>
          <p:nvPr>
            <p:ph type="ctrTitle" hasCustomPrompt="1"/>
          </p:nvPr>
        </p:nvSpPr>
        <p:spPr>
          <a:xfrm>
            <a:off x="528797" y="1383839"/>
            <a:ext cx="4284503" cy="4135293"/>
          </a:xfrm>
        </p:spPr>
        <p:txBody>
          <a:bodyPr anchor="t">
            <a:noAutofit/>
          </a:bodyPr>
          <a:lstStyle>
            <a:lvl1pPr algn="l">
              <a:lnSpc>
                <a:spcPct val="100000"/>
              </a:lnSpc>
              <a:defRPr sz="3600" b="1"/>
            </a:lvl1pPr>
          </a:lstStyle>
          <a:p>
            <a:r>
              <a:rPr lang="en-US" dirty="0" err="1"/>
              <a:t>Tittel</a:t>
            </a:r>
            <a:endParaRPr lang="en-US" dirty="0"/>
          </a:p>
        </p:txBody>
      </p:sp>
      <p:sp>
        <p:nvSpPr>
          <p:cNvPr id="13" name="Subtitle 2">
            <a:extLst>
              <a:ext uri="{FF2B5EF4-FFF2-40B4-BE49-F238E27FC236}">
                <a16:creationId xmlns:a16="http://schemas.microsoft.com/office/drawing/2014/main" id="{3D848AD0-17F0-43AB-AD32-A2C05771C3B2}"/>
              </a:ext>
            </a:extLst>
          </p:cNvPr>
          <p:cNvSpPr>
            <a:spLocks noGrp="1"/>
          </p:cNvSpPr>
          <p:nvPr>
            <p:ph type="subTitle" idx="1" hasCustomPrompt="1"/>
          </p:nvPr>
        </p:nvSpPr>
        <p:spPr>
          <a:xfrm>
            <a:off x="528797" y="904293"/>
            <a:ext cx="4284503" cy="443868"/>
          </a:xfrm>
        </p:spPr>
        <p:txBody>
          <a:bodyPr anchor="b">
            <a:noAutofit/>
          </a:bodyPr>
          <a:lstStyle>
            <a:lvl1pPr marL="0" indent="0" algn="l">
              <a:lnSpc>
                <a:spcPct val="100000"/>
              </a:lnSpc>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Stikktittel</a:t>
            </a:r>
            <a:endParaRPr lang="en-US" dirty="0"/>
          </a:p>
        </p:txBody>
      </p:sp>
      <p:pic>
        <p:nvPicPr>
          <p:cNvPr id="14" name="Graphic 13">
            <a:extLst>
              <a:ext uri="{FF2B5EF4-FFF2-40B4-BE49-F238E27FC236}">
                <a16:creationId xmlns:a16="http://schemas.microsoft.com/office/drawing/2014/main" id="{FECE8ACE-498E-4813-B950-E07359E942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0216" y="5519133"/>
            <a:ext cx="2702522" cy="1398398"/>
          </a:xfrm>
          <a:prstGeom prst="rect">
            <a:avLst/>
          </a:prstGeom>
        </p:spPr>
      </p:pic>
    </p:spTree>
    <p:extLst>
      <p:ext uri="{BB962C8B-B14F-4D97-AF65-F5344CB8AC3E}">
        <p14:creationId xmlns:p14="http://schemas.microsoft.com/office/powerpoint/2010/main" val="1998108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frontpage logo">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214003-EDF1-4341-8FCE-E66D5F1FED7D}"/>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3" name="Footer Placeholder 2">
            <a:extLst>
              <a:ext uri="{FF2B5EF4-FFF2-40B4-BE49-F238E27FC236}">
                <a16:creationId xmlns:a16="http://schemas.microsoft.com/office/drawing/2014/main" id="{8E024EEB-082C-41A6-9982-F03C02A54C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5E27A2-BA59-4F1D-AEF5-40D00EFCAE7B}"/>
              </a:ext>
            </a:extLst>
          </p:cNvPr>
          <p:cNvSpPr>
            <a:spLocks noGrp="1"/>
          </p:cNvSpPr>
          <p:nvPr>
            <p:ph type="sldNum" sz="quarter" idx="12"/>
          </p:nvPr>
        </p:nvSpPr>
        <p:spPr/>
        <p:txBody>
          <a:bodyPr/>
          <a:lstStyle/>
          <a:p>
            <a:fld id="{66BF4079-CDBD-4DA9-A022-5CF3471DF4E6}" type="slidenum">
              <a:rPr lang="en-US" smtClean="0"/>
              <a:t>‹#›</a:t>
            </a:fld>
            <a:endParaRPr lang="en-US"/>
          </a:p>
        </p:txBody>
      </p:sp>
      <p:pic>
        <p:nvPicPr>
          <p:cNvPr id="8" name="Graphic 7">
            <a:extLst>
              <a:ext uri="{FF2B5EF4-FFF2-40B4-BE49-F238E27FC236}">
                <a16:creationId xmlns:a16="http://schemas.microsoft.com/office/drawing/2014/main" id="{CF26361F-B0D2-414A-968D-B3B80BDBAB4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24000" y="657000"/>
            <a:ext cx="5544000" cy="5544000"/>
          </a:xfrm>
          <a:prstGeom prst="rect">
            <a:avLst/>
          </a:prstGeom>
        </p:spPr>
      </p:pic>
    </p:spTree>
    <p:extLst>
      <p:ext uri="{BB962C8B-B14F-4D97-AF65-F5344CB8AC3E}">
        <p14:creationId xmlns:p14="http://schemas.microsoft.com/office/powerpoint/2010/main" val="2663712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slide, subtitle,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EDF39-8F4D-44A1-AD6E-F80A25F939F8}"/>
              </a:ext>
            </a:extLst>
          </p:cNvPr>
          <p:cNvSpPr>
            <a:spLocks noGrp="1"/>
          </p:cNvSpPr>
          <p:nvPr>
            <p:ph type="ctrTitle" hasCustomPrompt="1"/>
          </p:nvPr>
        </p:nvSpPr>
        <p:spPr>
          <a:xfrm>
            <a:off x="542925" y="766273"/>
            <a:ext cx="4673600" cy="1863406"/>
          </a:xfrm>
        </p:spPr>
        <p:txBody>
          <a:bodyPr anchor="t">
            <a:noAutofit/>
          </a:bodyPr>
          <a:lstStyle>
            <a:lvl1pPr algn="l">
              <a:lnSpc>
                <a:spcPct val="100000"/>
              </a:lnSpc>
              <a:defRPr sz="3600" b="1"/>
            </a:lvl1pPr>
          </a:lstStyle>
          <a:p>
            <a:r>
              <a:rPr lang="nb-NO"/>
              <a:t>Title</a:t>
            </a:r>
            <a:endParaRPr lang="en-US"/>
          </a:p>
        </p:txBody>
      </p:sp>
      <p:sp>
        <p:nvSpPr>
          <p:cNvPr id="3" name="Subtitle 2">
            <a:extLst>
              <a:ext uri="{FF2B5EF4-FFF2-40B4-BE49-F238E27FC236}">
                <a16:creationId xmlns:a16="http://schemas.microsoft.com/office/drawing/2014/main" id="{0A860ED8-9F0E-4671-B61E-58EC5E58612D}"/>
              </a:ext>
            </a:extLst>
          </p:cNvPr>
          <p:cNvSpPr>
            <a:spLocks noGrp="1"/>
          </p:cNvSpPr>
          <p:nvPr>
            <p:ph type="subTitle" idx="1" hasCustomPrompt="1"/>
          </p:nvPr>
        </p:nvSpPr>
        <p:spPr>
          <a:xfrm>
            <a:off x="533400" y="2764156"/>
            <a:ext cx="4673600" cy="2371723"/>
          </a:xfrm>
        </p:spPr>
        <p:txBody>
          <a:bodyPr anchor="t">
            <a:noAutofit/>
          </a:bodyPr>
          <a:lstStyle>
            <a:lvl1pPr marL="0" indent="0" algn="l">
              <a:lnSpc>
                <a:spcPct val="100000"/>
              </a:lnSpc>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4" name="Date Placeholder 3">
            <a:extLst>
              <a:ext uri="{FF2B5EF4-FFF2-40B4-BE49-F238E27FC236}">
                <a16:creationId xmlns:a16="http://schemas.microsoft.com/office/drawing/2014/main" id="{F85D1FAD-7F2A-4ADB-B9F4-979738EB14A8}"/>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4800C221-545F-4A19-8EF4-6008BCC4AA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9E8454-CFE3-4D7C-8D0C-14EAA8C3FA32}"/>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10" name="Picture Placeholder 9">
            <a:extLst>
              <a:ext uri="{FF2B5EF4-FFF2-40B4-BE49-F238E27FC236}">
                <a16:creationId xmlns:a16="http://schemas.microsoft.com/office/drawing/2014/main" id="{C517CC06-6CA2-455B-88AB-42A7E5A911B4}"/>
              </a:ext>
            </a:extLst>
          </p:cNvPr>
          <p:cNvSpPr>
            <a:spLocks noGrp="1"/>
          </p:cNvSpPr>
          <p:nvPr>
            <p:ph type="pic" sz="quarter" idx="13"/>
          </p:nvPr>
        </p:nvSpPr>
        <p:spPr>
          <a:xfrm>
            <a:off x="6845300" y="615950"/>
            <a:ext cx="4718050" cy="5607050"/>
          </a:xfrm>
        </p:spPr>
        <p:txBody>
          <a:bodyPr/>
          <a:lstStyle/>
          <a:p>
            <a:endParaRPr lang="en-US"/>
          </a:p>
        </p:txBody>
      </p:sp>
      <p:pic>
        <p:nvPicPr>
          <p:cNvPr id="9" name="Graphic 8">
            <a:extLst>
              <a:ext uri="{FF2B5EF4-FFF2-40B4-BE49-F238E27FC236}">
                <a16:creationId xmlns:a16="http://schemas.microsoft.com/office/drawing/2014/main" id="{1591CB43-5046-4F82-BDA9-8E5EC126F2D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280" y="5510942"/>
            <a:ext cx="2743200" cy="1419446"/>
          </a:xfrm>
          <a:prstGeom prst="rect">
            <a:avLst/>
          </a:prstGeom>
        </p:spPr>
      </p:pic>
    </p:spTree>
    <p:extLst>
      <p:ext uri="{BB962C8B-B14F-4D97-AF65-F5344CB8AC3E}">
        <p14:creationId xmlns:p14="http://schemas.microsoft.com/office/powerpoint/2010/main" val="2903176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title">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85D1FAD-7F2A-4ADB-B9F4-979738EB14A8}"/>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4800C221-545F-4A19-8EF4-6008BCC4AA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9E8454-CFE3-4D7C-8D0C-14EAA8C3FA32}"/>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9" name="Title 1">
            <a:extLst>
              <a:ext uri="{FF2B5EF4-FFF2-40B4-BE49-F238E27FC236}">
                <a16:creationId xmlns:a16="http://schemas.microsoft.com/office/drawing/2014/main" id="{747D8DCA-7D92-474E-9EFE-844E708B2BBC}"/>
              </a:ext>
            </a:extLst>
          </p:cNvPr>
          <p:cNvSpPr>
            <a:spLocks noGrp="1"/>
          </p:cNvSpPr>
          <p:nvPr>
            <p:ph type="ctrTitle" hasCustomPrompt="1"/>
          </p:nvPr>
        </p:nvSpPr>
        <p:spPr>
          <a:xfrm>
            <a:off x="533399" y="1256983"/>
            <a:ext cx="6086475" cy="2486341"/>
          </a:xfrm>
        </p:spPr>
        <p:txBody>
          <a:bodyPr anchor="t">
            <a:noAutofit/>
          </a:bodyPr>
          <a:lstStyle>
            <a:lvl1pPr algn="l">
              <a:lnSpc>
                <a:spcPct val="100000"/>
              </a:lnSpc>
              <a:defRPr sz="4600" b="1"/>
            </a:lvl1pPr>
          </a:lstStyle>
          <a:p>
            <a:r>
              <a:rPr lang="en-US"/>
              <a:t>Title</a:t>
            </a:r>
          </a:p>
        </p:txBody>
      </p:sp>
      <p:sp>
        <p:nvSpPr>
          <p:cNvPr id="11" name="Subtitle 2">
            <a:extLst>
              <a:ext uri="{FF2B5EF4-FFF2-40B4-BE49-F238E27FC236}">
                <a16:creationId xmlns:a16="http://schemas.microsoft.com/office/drawing/2014/main" id="{EA280A88-BF03-48D7-BCB5-3D3E0C788316}"/>
              </a:ext>
            </a:extLst>
          </p:cNvPr>
          <p:cNvSpPr>
            <a:spLocks noGrp="1"/>
          </p:cNvSpPr>
          <p:nvPr>
            <p:ph type="subTitle" idx="1" hasCustomPrompt="1"/>
          </p:nvPr>
        </p:nvSpPr>
        <p:spPr>
          <a:xfrm>
            <a:off x="533399" y="3890642"/>
            <a:ext cx="6057899" cy="1398398"/>
          </a:xfrm>
        </p:spPr>
        <p:txBody>
          <a:bodyPr anchor="t">
            <a:noAutofit/>
          </a:bodyPr>
          <a:lstStyle>
            <a:lvl1pPr marL="0" indent="0" algn="l">
              <a:lnSpc>
                <a:spcPct val="100000"/>
              </a:lnSpc>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pic>
        <p:nvPicPr>
          <p:cNvPr id="8" name="Graphic 7">
            <a:extLst>
              <a:ext uri="{FF2B5EF4-FFF2-40B4-BE49-F238E27FC236}">
                <a16:creationId xmlns:a16="http://schemas.microsoft.com/office/drawing/2014/main" id="{837AE82D-1868-4358-87D9-7B1A65D435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280" y="5510942"/>
            <a:ext cx="2743200" cy="1419446"/>
          </a:xfrm>
          <a:prstGeom prst="rect">
            <a:avLst/>
          </a:prstGeom>
        </p:spPr>
      </p:pic>
    </p:spTree>
    <p:extLst>
      <p:ext uri="{BB962C8B-B14F-4D97-AF65-F5344CB8AC3E}">
        <p14:creationId xmlns:p14="http://schemas.microsoft.com/office/powerpoint/2010/main" val="217587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slide, picture">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85D1FAD-7F2A-4ADB-B9F4-979738EB14A8}"/>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4800C221-545F-4A19-8EF4-6008BCC4AA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9E8454-CFE3-4D7C-8D0C-14EAA8C3FA32}"/>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10" name="Picture Placeholder 9">
            <a:extLst>
              <a:ext uri="{FF2B5EF4-FFF2-40B4-BE49-F238E27FC236}">
                <a16:creationId xmlns:a16="http://schemas.microsoft.com/office/drawing/2014/main" id="{C517CC06-6CA2-455B-88AB-42A7E5A911B4}"/>
              </a:ext>
            </a:extLst>
          </p:cNvPr>
          <p:cNvSpPr>
            <a:spLocks noGrp="1"/>
          </p:cNvSpPr>
          <p:nvPr>
            <p:ph type="pic" sz="quarter" idx="13"/>
          </p:nvPr>
        </p:nvSpPr>
        <p:spPr>
          <a:xfrm>
            <a:off x="5362575" y="0"/>
            <a:ext cx="6829425" cy="6858000"/>
          </a:xfrm>
        </p:spPr>
        <p:txBody>
          <a:bodyPr/>
          <a:lstStyle/>
          <a:p>
            <a:endParaRPr lang="en-US"/>
          </a:p>
        </p:txBody>
      </p:sp>
      <p:sp>
        <p:nvSpPr>
          <p:cNvPr id="12" name="Title 1">
            <a:extLst>
              <a:ext uri="{FF2B5EF4-FFF2-40B4-BE49-F238E27FC236}">
                <a16:creationId xmlns:a16="http://schemas.microsoft.com/office/drawing/2014/main" id="{771924ED-905C-42D8-87B0-A52A628B0F45}"/>
              </a:ext>
            </a:extLst>
          </p:cNvPr>
          <p:cNvSpPr>
            <a:spLocks noGrp="1"/>
          </p:cNvSpPr>
          <p:nvPr>
            <p:ph type="ctrTitle" hasCustomPrompt="1"/>
          </p:nvPr>
        </p:nvSpPr>
        <p:spPr>
          <a:xfrm>
            <a:off x="528797" y="1383839"/>
            <a:ext cx="4284503" cy="4135293"/>
          </a:xfrm>
        </p:spPr>
        <p:txBody>
          <a:bodyPr anchor="t">
            <a:noAutofit/>
          </a:bodyPr>
          <a:lstStyle>
            <a:lvl1pPr algn="l">
              <a:lnSpc>
                <a:spcPct val="100000"/>
              </a:lnSpc>
              <a:defRPr sz="3600" b="1"/>
            </a:lvl1pPr>
          </a:lstStyle>
          <a:p>
            <a:r>
              <a:rPr lang="en-US"/>
              <a:t>Title</a:t>
            </a:r>
          </a:p>
        </p:txBody>
      </p:sp>
      <p:sp>
        <p:nvSpPr>
          <p:cNvPr id="13" name="Subtitle 2">
            <a:extLst>
              <a:ext uri="{FF2B5EF4-FFF2-40B4-BE49-F238E27FC236}">
                <a16:creationId xmlns:a16="http://schemas.microsoft.com/office/drawing/2014/main" id="{3D848AD0-17F0-43AB-AD32-A2C05771C3B2}"/>
              </a:ext>
            </a:extLst>
          </p:cNvPr>
          <p:cNvSpPr>
            <a:spLocks noGrp="1"/>
          </p:cNvSpPr>
          <p:nvPr>
            <p:ph type="subTitle" idx="1" hasCustomPrompt="1"/>
          </p:nvPr>
        </p:nvSpPr>
        <p:spPr>
          <a:xfrm>
            <a:off x="528797" y="904293"/>
            <a:ext cx="4284503" cy="443868"/>
          </a:xfrm>
        </p:spPr>
        <p:txBody>
          <a:bodyPr anchor="b">
            <a:noAutofit/>
          </a:bodyPr>
          <a:lstStyle>
            <a:lvl1pPr marL="0" indent="0" algn="l">
              <a:lnSpc>
                <a:spcPct val="100000"/>
              </a:lnSpc>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pic>
        <p:nvPicPr>
          <p:cNvPr id="9" name="Graphic 8">
            <a:extLst>
              <a:ext uri="{FF2B5EF4-FFF2-40B4-BE49-F238E27FC236}">
                <a16:creationId xmlns:a16="http://schemas.microsoft.com/office/drawing/2014/main" id="{1CF8FC70-F700-438E-A6C1-17CAB5163D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280" y="5510942"/>
            <a:ext cx="2743200" cy="1419446"/>
          </a:xfrm>
          <a:prstGeom prst="rect">
            <a:avLst/>
          </a:prstGeom>
        </p:spPr>
      </p:pic>
    </p:spTree>
    <p:extLst>
      <p:ext uri="{BB962C8B-B14F-4D97-AF65-F5344CB8AC3E}">
        <p14:creationId xmlns:p14="http://schemas.microsoft.com/office/powerpoint/2010/main" val="2019915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1">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48E517-289F-4FC7-A321-E43B0E7D730A}"/>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9549614B-A104-4210-B492-FAF66F2DB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F4989-4A5B-468B-89DF-FA398FE54BD0}"/>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7" name="Content Placeholder 2">
            <a:extLst>
              <a:ext uri="{FF2B5EF4-FFF2-40B4-BE49-F238E27FC236}">
                <a16:creationId xmlns:a16="http://schemas.microsoft.com/office/drawing/2014/main" id="{97C06DEA-FD70-436F-A69E-501BA0B66CE0}"/>
              </a:ext>
            </a:extLst>
          </p:cNvPr>
          <p:cNvSpPr>
            <a:spLocks noGrp="1"/>
          </p:cNvSpPr>
          <p:nvPr>
            <p:ph idx="1"/>
          </p:nvPr>
        </p:nvSpPr>
        <p:spPr>
          <a:xfrm>
            <a:off x="533400" y="1721880"/>
            <a:ext cx="6946900" cy="4546600"/>
          </a:xfrm>
        </p:spPr>
        <p:txBody>
          <a:bodyPr/>
          <a:lstStyle>
            <a:lvl1pPr marL="228600" indent="-306000">
              <a:lnSpc>
                <a:spcPct val="120000"/>
              </a:lnSpc>
              <a:buFont typeface="Arial" panose="020B0604020202020204" pitchFamily="34" charset="0"/>
              <a:buChar char="●"/>
              <a:defRPr sz="2000"/>
            </a:lvl1pPr>
            <a:lvl2pPr marL="685800" indent="-306000">
              <a:lnSpc>
                <a:spcPct val="120000"/>
              </a:lnSpc>
              <a:buFont typeface="Arial" panose="020B0604020202020204" pitchFamily="34" charset="0"/>
              <a:buChar char="●"/>
              <a:defRPr sz="1800"/>
            </a:lvl2pPr>
            <a:lvl3pPr marL="1143000" indent="-306000">
              <a:lnSpc>
                <a:spcPct val="120000"/>
              </a:lnSpc>
              <a:buFont typeface="Arial" panose="020B0604020202020204" pitchFamily="34" charset="0"/>
              <a:buChar char="●"/>
              <a:defRPr sz="1600"/>
            </a:lvl3pPr>
            <a:lvl4pPr marL="1600200" indent="-306000">
              <a:lnSpc>
                <a:spcPct val="120000"/>
              </a:lnSpc>
              <a:buFont typeface="Arial" panose="020B0604020202020204" pitchFamily="34" charset="0"/>
              <a:buChar char="●"/>
              <a:defRPr sz="1400"/>
            </a:lvl4pPr>
            <a:lvl5pPr marL="2057400" indent="-306000">
              <a:lnSpc>
                <a:spcPct val="120000"/>
              </a:lnSpc>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1EEEF548-ACA1-4A16-8540-9B0B111DC6A9}"/>
              </a:ext>
            </a:extLst>
          </p:cNvPr>
          <p:cNvSpPr>
            <a:spLocks noGrp="1"/>
          </p:cNvSpPr>
          <p:nvPr>
            <p:ph type="title" hasCustomPrompt="1"/>
          </p:nvPr>
        </p:nvSpPr>
        <p:spPr>
          <a:xfrm>
            <a:off x="514350" y="590075"/>
            <a:ext cx="6958755" cy="811374"/>
          </a:xfrm>
        </p:spPr>
        <p:txBody>
          <a:bodyPr anchor="b"/>
          <a:lstStyle>
            <a:lvl1pPr>
              <a:defRPr sz="3600" b="1"/>
            </a:lvl1pPr>
          </a:lstStyle>
          <a:p>
            <a:r>
              <a:rPr lang="en-US"/>
              <a:t>Title</a:t>
            </a:r>
          </a:p>
        </p:txBody>
      </p:sp>
    </p:spTree>
    <p:extLst>
      <p:ext uri="{BB962C8B-B14F-4D97-AF65-F5344CB8AC3E}">
        <p14:creationId xmlns:p14="http://schemas.microsoft.com/office/powerpoint/2010/main" val="3496734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2">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48E517-289F-4FC7-A321-E43B0E7D730A}"/>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9549614B-A104-4210-B492-FAF66F2DB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F4989-4A5B-468B-89DF-FA398FE54BD0}"/>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16" name="Title 1">
            <a:extLst>
              <a:ext uri="{FF2B5EF4-FFF2-40B4-BE49-F238E27FC236}">
                <a16:creationId xmlns:a16="http://schemas.microsoft.com/office/drawing/2014/main" id="{405BEBB2-BE15-44F6-A67B-334C5CA536E0}"/>
              </a:ext>
            </a:extLst>
          </p:cNvPr>
          <p:cNvSpPr>
            <a:spLocks noGrp="1"/>
          </p:cNvSpPr>
          <p:nvPr>
            <p:ph type="title" hasCustomPrompt="1"/>
          </p:nvPr>
        </p:nvSpPr>
        <p:spPr>
          <a:xfrm>
            <a:off x="514350" y="590075"/>
            <a:ext cx="11156950" cy="811374"/>
          </a:xfrm>
        </p:spPr>
        <p:txBody>
          <a:bodyPr anchor="b"/>
          <a:lstStyle>
            <a:lvl1pPr>
              <a:defRPr sz="3600" b="1"/>
            </a:lvl1pPr>
          </a:lstStyle>
          <a:p>
            <a:r>
              <a:rPr lang="en-US"/>
              <a:t>Title</a:t>
            </a:r>
          </a:p>
        </p:txBody>
      </p:sp>
      <p:sp>
        <p:nvSpPr>
          <p:cNvPr id="8" name="Content Placeholder 2">
            <a:extLst>
              <a:ext uri="{FF2B5EF4-FFF2-40B4-BE49-F238E27FC236}">
                <a16:creationId xmlns:a16="http://schemas.microsoft.com/office/drawing/2014/main" id="{1677A128-D1FD-4F2E-9EA4-45427A82EBE8}"/>
              </a:ext>
            </a:extLst>
          </p:cNvPr>
          <p:cNvSpPr>
            <a:spLocks noGrp="1"/>
          </p:cNvSpPr>
          <p:nvPr>
            <p:ph idx="13"/>
          </p:nvPr>
        </p:nvSpPr>
        <p:spPr>
          <a:xfrm>
            <a:off x="6318250" y="1721880"/>
            <a:ext cx="5340350" cy="4546600"/>
          </a:xfrm>
        </p:spPr>
        <p:txBody>
          <a:bodyPr/>
          <a:lstStyle>
            <a:lvl1pPr marL="228600" indent="-306000">
              <a:lnSpc>
                <a:spcPct val="120000"/>
              </a:lnSpc>
              <a:buFont typeface="Arial" panose="020B0604020202020204" pitchFamily="34" charset="0"/>
              <a:buChar char="●"/>
              <a:defRPr sz="2000"/>
            </a:lvl1pPr>
            <a:lvl2pPr marL="685800" indent="-306000">
              <a:lnSpc>
                <a:spcPct val="120000"/>
              </a:lnSpc>
              <a:buFont typeface="Arial" panose="020B0604020202020204" pitchFamily="34" charset="0"/>
              <a:buChar char="●"/>
              <a:defRPr sz="1800"/>
            </a:lvl2pPr>
            <a:lvl3pPr marL="1143000" indent="-306000">
              <a:lnSpc>
                <a:spcPct val="120000"/>
              </a:lnSpc>
              <a:buFont typeface="Arial" panose="020B0604020202020204" pitchFamily="34" charset="0"/>
              <a:buChar char="●"/>
              <a:defRPr sz="1600"/>
            </a:lvl3pPr>
            <a:lvl4pPr marL="1600200" indent="-306000">
              <a:lnSpc>
                <a:spcPct val="120000"/>
              </a:lnSpc>
              <a:buFont typeface="Arial" panose="020B0604020202020204" pitchFamily="34" charset="0"/>
              <a:buChar char="●"/>
              <a:defRPr sz="1400"/>
            </a:lvl4pPr>
            <a:lvl5pPr marL="2057400" indent="-306000">
              <a:lnSpc>
                <a:spcPct val="120000"/>
              </a:lnSpc>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B243869F-0C66-496B-A15D-66650BCBC9D4}"/>
              </a:ext>
            </a:extLst>
          </p:cNvPr>
          <p:cNvSpPr>
            <a:spLocks noGrp="1"/>
          </p:cNvSpPr>
          <p:nvPr>
            <p:ph idx="14"/>
          </p:nvPr>
        </p:nvSpPr>
        <p:spPr>
          <a:xfrm>
            <a:off x="533400" y="1721880"/>
            <a:ext cx="5340350" cy="4546600"/>
          </a:xfrm>
        </p:spPr>
        <p:txBody>
          <a:bodyPr/>
          <a:lstStyle>
            <a:lvl1pPr marL="228600" indent="-306000">
              <a:lnSpc>
                <a:spcPct val="120000"/>
              </a:lnSpc>
              <a:buFont typeface="Arial" panose="020B0604020202020204" pitchFamily="34" charset="0"/>
              <a:buChar char="●"/>
              <a:defRPr sz="2000"/>
            </a:lvl1pPr>
            <a:lvl2pPr marL="685800" indent="-306000">
              <a:lnSpc>
                <a:spcPct val="120000"/>
              </a:lnSpc>
              <a:buFont typeface="Arial" panose="020B0604020202020204" pitchFamily="34" charset="0"/>
              <a:buChar char="●"/>
              <a:defRPr sz="1800"/>
            </a:lvl2pPr>
            <a:lvl3pPr marL="1143000" indent="-306000">
              <a:lnSpc>
                <a:spcPct val="120000"/>
              </a:lnSpc>
              <a:buFont typeface="Arial" panose="020B0604020202020204" pitchFamily="34" charset="0"/>
              <a:buChar char="●"/>
              <a:defRPr sz="1600"/>
            </a:lvl3pPr>
            <a:lvl4pPr marL="1600200" indent="-306000">
              <a:lnSpc>
                <a:spcPct val="120000"/>
              </a:lnSpc>
              <a:buFont typeface="Arial" panose="020B0604020202020204" pitchFamily="34" charset="0"/>
              <a:buChar char="●"/>
              <a:defRPr sz="1400"/>
            </a:lvl4pPr>
            <a:lvl5pPr marL="2057400" indent="-306000">
              <a:lnSpc>
                <a:spcPct val="120000"/>
              </a:lnSpc>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11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lide, subtitle, ima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EDF39-8F4D-44A1-AD6E-F80A25F939F8}"/>
              </a:ext>
            </a:extLst>
          </p:cNvPr>
          <p:cNvSpPr>
            <a:spLocks noGrp="1"/>
          </p:cNvSpPr>
          <p:nvPr>
            <p:ph type="ctrTitle" hasCustomPrompt="1"/>
          </p:nvPr>
        </p:nvSpPr>
        <p:spPr>
          <a:xfrm>
            <a:off x="542925" y="766273"/>
            <a:ext cx="4673600" cy="1863406"/>
          </a:xfrm>
        </p:spPr>
        <p:txBody>
          <a:bodyPr anchor="t">
            <a:noAutofit/>
          </a:bodyPr>
          <a:lstStyle>
            <a:lvl1pPr algn="l">
              <a:lnSpc>
                <a:spcPct val="100000"/>
              </a:lnSpc>
              <a:defRPr sz="3600" b="1"/>
            </a:lvl1pPr>
          </a:lstStyle>
          <a:p>
            <a:r>
              <a:rPr lang="en-US"/>
              <a:t>Title</a:t>
            </a:r>
          </a:p>
        </p:txBody>
      </p:sp>
      <p:sp>
        <p:nvSpPr>
          <p:cNvPr id="3" name="Subtitle 2">
            <a:extLst>
              <a:ext uri="{FF2B5EF4-FFF2-40B4-BE49-F238E27FC236}">
                <a16:creationId xmlns:a16="http://schemas.microsoft.com/office/drawing/2014/main" id="{0A860ED8-9F0E-4671-B61E-58EC5E58612D}"/>
              </a:ext>
            </a:extLst>
          </p:cNvPr>
          <p:cNvSpPr>
            <a:spLocks noGrp="1"/>
          </p:cNvSpPr>
          <p:nvPr>
            <p:ph type="subTitle" idx="1" hasCustomPrompt="1"/>
          </p:nvPr>
        </p:nvSpPr>
        <p:spPr>
          <a:xfrm>
            <a:off x="533400" y="2764156"/>
            <a:ext cx="4673600" cy="2371723"/>
          </a:xfrm>
        </p:spPr>
        <p:txBody>
          <a:bodyPr anchor="t">
            <a:noAutofit/>
          </a:bodyPr>
          <a:lstStyle>
            <a:lvl1pPr marL="0" indent="0" algn="l">
              <a:lnSpc>
                <a:spcPct val="100000"/>
              </a:lnSpc>
              <a:buNone/>
              <a:defRPr sz="18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4" name="Date Placeholder 3">
            <a:extLst>
              <a:ext uri="{FF2B5EF4-FFF2-40B4-BE49-F238E27FC236}">
                <a16:creationId xmlns:a16="http://schemas.microsoft.com/office/drawing/2014/main" id="{F85D1FAD-7F2A-4ADB-B9F4-979738EB14A8}"/>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4800C221-545F-4A19-8EF4-6008BCC4AA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9E8454-CFE3-4D7C-8D0C-14EAA8C3FA32}"/>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10" name="Picture Placeholder 9">
            <a:extLst>
              <a:ext uri="{FF2B5EF4-FFF2-40B4-BE49-F238E27FC236}">
                <a16:creationId xmlns:a16="http://schemas.microsoft.com/office/drawing/2014/main" id="{C517CC06-6CA2-455B-88AB-42A7E5A911B4}"/>
              </a:ext>
            </a:extLst>
          </p:cNvPr>
          <p:cNvSpPr>
            <a:spLocks noGrp="1"/>
          </p:cNvSpPr>
          <p:nvPr>
            <p:ph type="pic" sz="quarter" idx="13"/>
          </p:nvPr>
        </p:nvSpPr>
        <p:spPr>
          <a:xfrm>
            <a:off x="6845300" y="615950"/>
            <a:ext cx="4718050" cy="5607050"/>
          </a:xfrm>
        </p:spPr>
        <p:txBody>
          <a:bodyPr/>
          <a:lstStyle/>
          <a:p>
            <a:r>
              <a:rPr lang="nb-NO"/>
              <a:t>Klikk på ikonet for å legge til et bilde</a:t>
            </a:r>
            <a:endParaRPr lang="en-US"/>
          </a:p>
        </p:txBody>
      </p:sp>
      <p:pic>
        <p:nvPicPr>
          <p:cNvPr id="11" name="Graphic 10">
            <a:extLst>
              <a:ext uri="{FF2B5EF4-FFF2-40B4-BE49-F238E27FC236}">
                <a16:creationId xmlns:a16="http://schemas.microsoft.com/office/drawing/2014/main" id="{72A3C0ED-272B-4DBC-A060-1C98602607C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280" y="5510942"/>
            <a:ext cx="2743200" cy="1419446"/>
          </a:xfrm>
          <a:prstGeom prst="rect">
            <a:avLst/>
          </a:prstGeom>
        </p:spPr>
      </p:pic>
    </p:spTree>
    <p:extLst>
      <p:ext uri="{BB962C8B-B14F-4D97-AF65-F5344CB8AC3E}">
        <p14:creationId xmlns:p14="http://schemas.microsoft.com/office/powerpoint/2010/main" val="2989460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large picture">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48E517-289F-4FC7-A321-E43B0E7D730A}"/>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9549614B-A104-4210-B492-FAF66F2DB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F4989-4A5B-468B-89DF-FA398FE54BD0}"/>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8" name="Picture Placeholder 7">
            <a:extLst>
              <a:ext uri="{FF2B5EF4-FFF2-40B4-BE49-F238E27FC236}">
                <a16:creationId xmlns:a16="http://schemas.microsoft.com/office/drawing/2014/main" id="{776EA7F7-0321-4356-80BE-5E341489A991}"/>
              </a:ext>
            </a:extLst>
          </p:cNvPr>
          <p:cNvSpPr>
            <a:spLocks noGrp="1"/>
          </p:cNvSpPr>
          <p:nvPr>
            <p:ph type="pic" sz="quarter" idx="16"/>
          </p:nvPr>
        </p:nvSpPr>
        <p:spPr>
          <a:xfrm>
            <a:off x="6096000" y="0"/>
            <a:ext cx="6096000" cy="6858000"/>
          </a:xfrm>
        </p:spPr>
        <p:txBody>
          <a:bodyPr/>
          <a:lstStyle/>
          <a:p>
            <a:endParaRPr lang="en-US"/>
          </a:p>
        </p:txBody>
      </p:sp>
      <p:sp>
        <p:nvSpPr>
          <p:cNvPr id="16" name="Content Placeholder 2">
            <a:extLst>
              <a:ext uri="{FF2B5EF4-FFF2-40B4-BE49-F238E27FC236}">
                <a16:creationId xmlns:a16="http://schemas.microsoft.com/office/drawing/2014/main" id="{C9FF6EE8-992F-495D-BD1F-BB47E65C4D3A}"/>
              </a:ext>
            </a:extLst>
          </p:cNvPr>
          <p:cNvSpPr>
            <a:spLocks noGrp="1"/>
          </p:cNvSpPr>
          <p:nvPr>
            <p:ph idx="1"/>
          </p:nvPr>
        </p:nvSpPr>
        <p:spPr>
          <a:xfrm>
            <a:off x="533400" y="1721880"/>
            <a:ext cx="5029199" cy="4546600"/>
          </a:xfrm>
        </p:spPr>
        <p:txBody>
          <a:bodyPr/>
          <a:lstStyle>
            <a:lvl1pPr marL="228600" indent="-306000">
              <a:lnSpc>
                <a:spcPct val="120000"/>
              </a:lnSpc>
              <a:buFont typeface="Arial" panose="020B0604020202020204" pitchFamily="34" charset="0"/>
              <a:buChar char="●"/>
              <a:defRPr sz="2000"/>
            </a:lvl1pPr>
            <a:lvl2pPr marL="685800" indent="-306000">
              <a:lnSpc>
                <a:spcPct val="120000"/>
              </a:lnSpc>
              <a:buFont typeface="Arial" panose="020B0604020202020204" pitchFamily="34" charset="0"/>
              <a:buChar char="●"/>
              <a:defRPr sz="1800"/>
            </a:lvl2pPr>
            <a:lvl3pPr marL="1143000" indent="-306000">
              <a:lnSpc>
                <a:spcPct val="120000"/>
              </a:lnSpc>
              <a:buFont typeface="Arial" panose="020B0604020202020204" pitchFamily="34" charset="0"/>
              <a:buChar char="●"/>
              <a:defRPr sz="1600"/>
            </a:lvl3pPr>
            <a:lvl4pPr marL="1600200" indent="-306000">
              <a:lnSpc>
                <a:spcPct val="120000"/>
              </a:lnSpc>
              <a:buFont typeface="Arial" panose="020B0604020202020204" pitchFamily="34" charset="0"/>
              <a:buChar char="●"/>
              <a:defRPr sz="1400"/>
            </a:lvl4pPr>
            <a:lvl5pPr marL="2057400" indent="-306000">
              <a:lnSpc>
                <a:spcPct val="120000"/>
              </a:lnSpc>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32DB9DC7-A566-444C-90D9-AB7892A19FC4}"/>
              </a:ext>
            </a:extLst>
          </p:cNvPr>
          <p:cNvSpPr>
            <a:spLocks noGrp="1"/>
          </p:cNvSpPr>
          <p:nvPr>
            <p:ph type="title" hasCustomPrompt="1"/>
          </p:nvPr>
        </p:nvSpPr>
        <p:spPr>
          <a:xfrm>
            <a:off x="514349" y="590075"/>
            <a:ext cx="5035165" cy="811374"/>
          </a:xfrm>
        </p:spPr>
        <p:txBody>
          <a:bodyPr anchor="b"/>
          <a:lstStyle>
            <a:lvl1pPr>
              <a:defRPr sz="3600" b="1"/>
            </a:lvl1pPr>
          </a:lstStyle>
          <a:p>
            <a:r>
              <a:rPr lang="en-US"/>
              <a:t>Title</a:t>
            </a:r>
          </a:p>
        </p:txBody>
      </p:sp>
    </p:spTree>
    <p:extLst>
      <p:ext uri="{BB962C8B-B14F-4D97-AF65-F5344CB8AC3E}">
        <p14:creationId xmlns:p14="http://schemas.microsoft.com/office/powerpoint/2010/main" val="1427907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picture (r)">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48E517-289F-4FC7-A321-E43B0E7D730A}"/>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9549614B-A104-4210-B492-FAF66F2DB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F4989-4A5B-468B-89DF-FA398FE54BD0}"/>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8" name="Picture Placeholder 7">
            <a:extLst>
              <a:ext uri="{FF2B5EF4-FFF2-40B4-BE49-F238E27FC236}">
                <a16:creationId xmlns:a16="http://schemas.microsoft.com/office/drawing/2014/main" id="{776EA7F7-0321-4356-80BE-5E341489A991}"/>
              </a:ext>
            </a:extLst>
          </p:cNvPr>
          <p:cNvSpPr>
            <a:spLocks noGrp="1"/>
          </p:cNvSpPr>
          <p:nvPr>
            <p:ph type="pic" sz="quarter" idx="16"/>
          </p:nvPr>
        </p:nvSpPr>
        <p:spPr>
          <a:xfrm>
            <a:off x="6096000" y="615951"/>
            <a:ext cx="5480050" cy="5607050"/>
          </a:xfrm>
        </p:spPr>
        <p:txBody>
          <a:bodyPr/>
          <a:lstStyle/>
          <a:p>
            <a:endParaRPr lang="en-US"/>
          </a:p>
        </p:txBody>
      </p:sp>
      <p:sp>
        <p:nvSpPr>
          <p:cNvPr id="9" name="Content Placeholder 2">
            <a:extLst>
              <a:ext uri="{FF2B5EF4-FFF2-40B4-BE49-F238E27FC236}">
                <a16:creationId xmlns:a16="http://schemas.microsoft.com/office/drawing/2014/main" id="{8C74DFD4-894D-4FC9-A145-F0A9D7BEF930}"/>
              </a:ext>
            </a:extLst>
          </p:cNvPr>
          <p:cNvSpPr>
            <a:spLocks noGrp="1"/>
          </p:cNvSpPr>
          <p:nvPr>
            <p:ph idx="1"/>
          </p:nvPr>
        </p:nvSpPr>
        <p:spPr>
          <a:xfrm>
            <a:off x="533400" y="1721880"/>
            <a:ext cx="5029199" cy="4546600"/>
          </a:xfrm>
        </p:spPr>
        <p:txBody>
          <a:bodyPr/>
          <a:lstStyle>
            <a:lvl1pPr marL="228600" indent="-306000">
              <a:lnSpc>
                <a:spcPct val="120000"/>
              </a:lnSpc>
              <a:buFont typeface="Arial" panose="020B0604020202020204" pitchFamily="34" charset="0"/>
              <a:buChar char="●"/>
              <a:defRPr sz="2000"/>
            </a:lvl1pPr>
            <a:lvl2pPr marL="685800" indent="-306000">
              <a:lnSpc>
                <a:spcPct val="120000"/>
              </a:lnSpc>
              <a:buFont typeface="Arial" panose="020B0604020202020204" pitchFamily="34" charset="0"/>
              <a:buChar char="●"/>
              <a:defRPr sz="1800"/>
            </a:lvl2pPr>
            <a:lvl3pPr marL="1143000" indent="-306000">
              <a:lnSpc>
                <a:spcPct val="120000"/>
              </a:lnSpc>
              <a:buFont typeface="Arial" panose="020B0604020202020204" pitchFamily="34" charset="0"/>
              <a:buChar char="●"/>
              <a:defRPr sz="1600"/>
            </a:lvl3pPr>
            <a:lvl4pPr marL="1600200" indent="-306000">
              <a:lnSpc>
                <a:spcPct val="120000"/>
              </a:lnSpc>
              <a:buFont typeface="Arial" panose="020B0604020202020204" pitchFamily="34" charset="0"/>
              <a:buChar char="●"/>
              <a:defRPr sz="1400"/>
            </a:lvl4pPr>
            <a:lvl5pPr marL="2057400" indent="-306000">
              <a:lnSpc>
                <a:spcPct val="120000"/>
              </a:lnSpc>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5506EBC8-DBD8-40A9-9D33-95098B0A6670}"/>
              </a:ext>
            </a:extLst>
          </p:cNvPr>
          <p:cNvSpPr>
            <a:spLocks noGrp="1"/>
          </p:cNvSpPr>
          <p:nvPr>
            <p:ph type="title" hasCustomPrompt="1"/>
          </p:nvPr>
        </p:nvSpPr>
        <p:spPr>
          <a:xfrm>
            <a:off x="514349" y="590075"/>
            <a:ext cx="5035165" cy="811374"/>
          </a:xfrm>
        </p:spPr>
        <p:txBody>
          <a:bodyPr anchor="b"/>
          <a:lstStyle>
            <a:lvl1pPr>
              <a:defRPr sz="3600" b="1"/>
            </a:lvl1pPr>
          </a:lstStyle>
          <a:p>
            <a:r>
              <a:rPr lang="en-US"/>
              <a:t>Title</a:t>
            </a:r>
          </a:p>
        </p:txBody>
      </p:sp>
    </p:spTree>
    <p:extLst>
      <p:ext uri="{BB962C8B-B14F-4D97-AF65-F5344CB8AC3E}">
        <p14:creationId xmlns:p14="http://schemas.microsoft.com/office/powerpoint/2010/main" val="2925099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picture (l)">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48E517-289F-4FC7-A321-E43B0E7D730A}"/>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9549614B-A104-4210-B492-FAF66F2DB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F4989-4A5B-468B-89DF-FA398FE54BD0}"/>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12" name="Title 1">
            <a:extLst>
              <a:ext uri="{FF2B5EF4-FFF2-40B4-BE49-F238E27FC236}">
                <a16:creationId xmlns:a16="http://schemas.microsoft.com/office/drawing/2014/main" id="{E1081F9A-B976-4265-9213-FAB1862BF37C}"/>
              </a:ext>
            </a:extLst>
          </p:cNvPr>
          <p:cNvSpPr>
            <a:spLocks noGrp="1"/>
          </p:cNvSpPr>
          <p:nvPr>
            <p:ph type="title" hasCustomPrompt="1"/>
          </p:nvPr>
        </p:nvSpPr>
        <p:spPr>
          <a:xfrm>
            <a:off x="6003924" y="583725"/>
            <a:ext cx="5566635" cy="811374"/>
          </a:xfrm>
        </p:spPr>
        <p:txBody>
          <a:bodyPr anchor="b"/>
          <a:lstStyle>
            <a:lvl1pPr>
              <a:defRPr sz="3600" b="1"/>
            </a:lvl1pPr>
          </a:lstStyle>
          <a:p>
            <a:r>
              <a:rPr lang="en-US"/>
              <a:t>Title</a:t>
            </a:r>
          </a:p>
        </p:txBody>
      </p:sp>
      <p:sp>
        <p:nvSpPr>
          <p:cNvPr id="8" name="Picture Placeholder 7">
            <a:extLst>
              <a:ext uri="{FF2B5EF4-FFF2-40B4-BE49-F238E27FC236}">
                <a16:creationId xmlns:a16="http://schemas.microsoft.com/office/drawing/2014/main" id="{776EA7F7-0321-4356-80BE-5E341489A991}"/>
              </a:ext>
            </a:extLst>
          </p:cNvPr>
          <p:cNvSpPr>
            <a:spLocks noGrp="1"/>
          </p:cNvSpPr>
          <p:nvPr>
            <p:ph type="pic" sz="quarter" idx="16"/>
          </p:nvPr>
        </p:nvSpPr>
        <p:spPr>
          <a:xfrm>
            <a:off x="615950" y="615951"/>
            <a:ext cx="4851400" cy="5607050"/>
          </a:xfrm>
        </p:spPr>
        <p:txBody>
          <a:bodyPr/>
          <a:lstStyle/>
          <a:p>
            <a:endParaRPr lang="en-US"/>
          </a:p>
        </p:txBody>
      </p:sp>
      <p:sp>
        <p:nvSpPr>
          <p:cNvPr id="10" name="Content Placeholder 2">
            <a:extLst>
              <a:ext uri="{FF2B5EF4-FFF2-40B4-BE49-F238E27FC236}">
                <a16:creationId xmlns:a16="http://schemas.microsoft.com/office/drawing/2014/main" id="{2B12CF08-1883-4E42-8BED-17E12A4DE26D}"/>
              </a:ext>
            </a:extLst>
          </p:cNvPr>
          <p:cNvSpPr>
            <a:spLocks noGrp="1"/>
          </p:cNvSpPr>
          <p:nvPr>
            <p:ph idx="1"/>
          </p:nvPr>
        </p:nvSpPr>
        <p:spPr>
          <a:xfrm>
            <a:off x="5994400" y="1701800"/>
            <a:ext cx="5581650" cy="4521201"/>
          </a:xfrm>
        </p:spPr>
        <p:txBody>
          <a:bodyPr/>
          <a:lstStyle>
            <a:lvl1pPr marL="228600" indent="-306000">
              <a:lnSpc>
                <a:spcPct val="120000"/>
              </a:lnSpc>
              <a:buFont typeface="Arial" panose="020B0604020202020204" pitchFamily="34" charset="0"/>
              <a:buChar char="●"/>
              <a:defRPr sz="2000"/>
            </a:lvl1pPr>
            <a:lvl2pPr marL="685800" indent="-306000">
              <a:lnSpc>
                <a:spcPct val="120000"/>
              </a:lnSpc>
              <a:buFont typeface="Arial" panose="020B0604020202020204" pitchFamily="34" charset="0"/>
              <a:buChar char="●"/>
              <a:defRPr sz="1800"/>
            </a:lvl2pPr>
            <a:lvl3pPr marL="1143000" indent="-306000">
              <a:lnSpc>
                <a:spcPct val="120000"/>
              </a:lnSpc>
              <a:buFont typeface="Arial" panose="020B0604020202020204" pitchFamily="34" charset="0"/>
              <a:buChar char="●"/>
              <a:defRPr sz="1600"/>
            </a:lvl3pPr>
            <a:lvl4pPr marL="1600200" indent="-306000">
              <a:lnSpc>
                <a:spcPct val="120000"/>
              </a:lnSpc>
              <a:buFont typeface="Arial" panose="020B0604020202020204" pitchFamily="34" charset="0"/>
              <a:buChar char="●"/>
              <a:defRPr sz="1400"/>
            </a:lvl4pPr>
            <a:lvl5pPr marL="2057400" indent="-306000">
              <a:lnSpc>
                <a:spcPct val="120000"/>
              </a:lnSpc>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3200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title, content, picture">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48E517-289F-4FC7-A321-E43B0E7D730A}"/>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9549614B-A104-4210-B492-FAF66F2DB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F4989-4A5B-468B-89DF-FA398FE54BD0}"/>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13" name="Subtitle 2">
            <a:extLst>
              <a:ext uri="{FF2B5EF4-FFF2-40B4-BE49-F238E27FC236}">
                <a16:creationId xmlns:a16="http://schemas.microsoft.com/office/drawing/2014/main" id="{15551B51-F2BF-4521-9F47-C28C9D7B127C}"/>
              </a:ext>
            </a:extLst>
          </p:cNvPr>
          <p:cNvSpPr>
            <a:spLocks noGrp="1"/>
          </p:cNvSpPr>
          <p:nvPr>
            <p:ph type="subTitle" idx="13" hasCustomPrompt="1"/>
          </p:nvPr>
        </p:nvSpPr>
        <p:spPr>
          <a:xfrm>
            <a:off x="534670" y="1366993"/>
            <a:ext cx="2289494" cy="4685191"/>
          </a:xfrm>
        </p:spPr>
        <p:txBody>
          <a:bodyPr>
            <a:noAutofit/>
          </a:bodyPr>
          <a:lstStyle>
            <a:lvl1pPr marL="0" indent="0" algn="l">
              <a:lnSpc>
                <a:spcPct val="12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Content</a:t>
            </a:r>
            <a:endParaRPr lang="en-US"/>
          </a:p>
        </p:txBody>
      </p:sp>
      <p:sp>
        <p:nvSpPr>
          <p:cNvPr id="2" name="Text Placeholder 1">
            <a:extLst>
              <a:ext uri="{FF2B5EF4-FFF2-40B4-BE49-F238E27FC236}">
                <a16:creationId xmlns:a16="http://schemas.microsoft.com/office/drawing/2014/main" id="{F6F04F22-A29D-4640-9187-5727E75E1D51}"/>
              </a:ext>
            </a:extLst>
          </p:cNvPr>
          <p:cNvSpPr>
            <a:spLocks noGrp="1"/>
          </p:cNvSpPr>
          <p:nvPr>
            <p:ph type="body" sz="quarter" idx="15" hasCustomPrompt="1"/>
          </p:nvPr>
        </p:nvSpPr>
        <p:spPr>
          <a:xfrm>
            <a:off x="528636" y="982505"/>
            <a:ext cx="2289494" cy="363695"/>
          </a:xfrm>
          <a:prstGeom prst="rect">
            <a:avLst/>
          </a:prstGeom>
        </p:spPr>
        <p:txBody>
          <a:bodyPr lIns="91440" tIns="45720" rIns="91440" bIns="45720" anchor="b"/>
          <a:lstStyle>
            <a:lvl1pPr marL="0" indent="0" algn="l">
              <a:lnSpc>
                <a:spcPct val="100000"/>
              </a:lnSpc>
              <a:spcBef>
                <a:spcPts val="0"/>
              </a:spcBef>
              <a:spcAft>
                <a:spcPts val="0"/>
              </a:spcAft>
              <a:buClrTx/>
              <a:buFontTx/>
              <a:buNone/>
              <a:defRPr sz="2000" b="1" i="0" u="none" cap="none">
                <a:solidFill>
                  <a:srgbClr val="000000"/>
                </a:solidFill>
                <a:latin typeface="+mn-lt"/>
              </a:defRPr>
            </a:lvl1pPr>
          </a:lstStyle>
          <a:p>
            <a:pPr lvl="0"/>
            <a:r>
              <a:rPr lang="en-US"/>
              <a:t>Subtitle</a:t>
            </a:r>
          </a:p>
        </p:txBody>
      </p:sp>
      <p:sp>
        <p:nvSpPr>
          <p:cNvPr id="11" name="Picture Placeholder 7">
            <a:extLst>
              <a:ext uri="{FF2B5EF4-FFF2-40B4-BE49-F238E27FC236}">
                <a16:creationId xmlns:a16="http://schemas.microsoft.com/office/drawing/2014/main" id="{B261C1BF-D372-4671-93FD-17F149872CE3}"/>
              </a:ext>
            </a:extLst>
          </p:cNvPr>
          <p:cNvSpPr>
            <a:spLocks noGrp="1"/>
          </p:cNvSpPr>
          <p:nvPr>
            <p:ph type="pic" sz="quarter" idx="16"/>
          </p:nvPr>
        </p:nvSpPr>
        <p:spPr>
          <a:xfrm>
            <a:off x="3352800" y="0"/>
            <a:ext cx="8839200" cy="6858000"/>
          </a:xfrm>
        </p:spPr>
        <p:txBody>
          <a:bodyPr/>
          <a:lstStyle/>
          <a:p>
            <a:endParaRPr lang="en-US"/>
          </a:p>
        </p:txBody>
      </p:sp>
    </p:spTree>
    <p:extLst>
      <p:ext uri="{BB962C8B-B14F-4D97-AF65-F5344CB8AC3E}">
        <p14:creationId xmlns:p14="http://schemas.microsoft.com/office/powerpoint/2010/main" val="1749738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p:bg>
      <p:bgPr>
        <a:solidFill>
          <a:schemeClr val="tx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48E517-289F-4FC7-A321-E43B0E7D730A}"/>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9549614B-A104-4210-B492-FAF66F2DB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F4989-4A5B-468B-89DF-FA398FE54BD0}"/>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9" name="Picture Placeholder 8">
            <a:extLst>
              <a:ext uri="{FF2B5EF4-FFF2-40B4-BE49-F238E27FC236}">
                <a16:creationId xmlns:a16="http://schemas.microsoft.com/office/drawing/2014/main" id="{B387FC3E-FE36-4CD2-A2A6-B41BE5EDB7F4}"/>
              </a:ext>
            </a:extLst>
          </p:cNvPr>
          <p:cNvSpPr>
            <a:spLocks noGrp="1"/>
          </p:cNvSpPr>
          <p:nvPr>
            <p:ph type="pic" sz="quarter" idx="14"/>
          </p:nvPr>
        </p:nvSpPr>
        <p:spPr>
          <a:xfrm>
            <a:off x="311944" y="311944"/>
            <a:ext cx="11568112" cy="6231731"/>
          </a:xfrm>
        </p:spPr>
        <p:txBody>
          <a:bodyPr/>
          <a:lstStyle/>
          <a:p>
            <a:endParaRPr lang="en-US"/>
          </a:p>
        </p:txBody>
      </p:sp>
    </p:spTree>
    <p:extLst>
      <p:ext uri="{BB962C8B-B14F-4D97-AF65-F5344CB8AC3E}">
        <p14:creationId xmlns:p14="http://schemas.microsoft.com/office/powerpoint/2010/main" val="23952415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48E517-289F-4FC7-A321-E43B0E7D730A}"/>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9549614B-A104-4210-B492-FAF66F2DB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F4989-4A5B-468B-89DF-FA398FE54BD0}"/>
              </a:ext>
            </a:extLst>
          </p:cNvPr>
          <p:cNvSpPr>
            <a:spLocks noGrp="1"/>
          </p:cNvSpPr>
          <p:nvPr>
            <p:ph type="sldNum" sz="quarter" idx="12"/>
          </p:nvPr>
        </p:nvSpPr>
        <p:spPr/>
        <p:txBody>
          <a:bodyPr/>
          <a:lstStyle/>
          <a:p>
            <a:fld id="{66BF4079-CDBD-4DA9-A022-5CF3471DF4E6}" type="slidenum">
              <a:rPr lang="en-US" smtClean="0"/>
              <a:t>‹#›</a:t>
            </a:fld>
            <a:endParaRPr lang="en-US"/>
          </a:p>
        </p:txBody>
      </p:sp>
    </p:spTree>
    <p:extLst>
      <p:ext uri="{BB962C8B-B14F-4D97-AF65-F5344CB8AC3E}">
        <p14:creationId xmlns:p14="http://schemas.microsoft.com/office/powerpoint/2010/main" val="3150300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lide, subtitle">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85D1FAD-7F2A-4ADB-B9F4-979738EB14A8}"/>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4800C221-545F-4A19-8EF4-6008BCC4AA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9E8454-CFE3-4D7C-8D0C-14EAA8C3FA32}"/>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9" name="Title 1">
            <a:extLst>
              <a:ext uri="{FF2B5EF4-FFF2-40B4-BE49-F238E27FC236}">
                <a16:creationId xmlns:a16="http://schemas.microsoft.com/office/drawing/2014/main" id="{747D8DCA-7D92-474E-9EFE-844E708B2BBC}"/>
              </a:ext>
            </a:extLst>
          </p:cNvPr>
          <p:cNvSpPr>
            <a:spLocks noGrp="1"/>
          </p:cNvSpPr>
          <p:nvPr>
            <p:ph type="ctrTitle" hasCustomPrompt="1"/>
          </p:nvPr>
        </p:nvSpPr>
        <p:spPr>
          <a:xfrm>
            <a:off x="533399" y="1256983"/>
            <a:ext cx="6086475" cy="2486341"/>
          </a:xfrm>
        </p:spPr>
        <p:txBody>
          <a:bodyPr anchor="t">
            <a:noAutofit/>
          </a:bodyPr>
          <a:lstStyle>
            <a:lvl1pPr algn="l">
              <a:lnSpc>
                <a:spcPct val="100000"/>
              </a:lnSpc>
              <a:defRPr sz="4600" b="1"/>
            </a:lvl1pPr>
          </a:lstStyle>
          <a:p>
            <a:r>
              <a:rPr lang="en-US"/>
              <a:t>Title</a:t>
            </a:r>
          </a:p>
        </p:txBody>
      </p:sp>
      <p:sp>
        <p:nvSpPr>
          <p:cNvPr id="11" name="Subtitle 2">
            <a:extLst>
              <a:ext uri="{FF2B5EF4-FFF2-40B4-BE49-F238E27FC236}">
                <a16:creationId xmlns:a16="http://schemas.microsoft.com/office/drawing/2014/main" id="{EA280A88-BF03-48D7-BCB5-3D3E0C788316}"/>
              </a:ext>
            </a:extLst>
          </p:cNvPr>
          <p:cNvSpPr>
            <a:spLocks noGrp="1"/>
          </p:cNvSpPr>
          <p:nvPr>
            <p:ph type="subTitle" idx="1" hasCustomPrompt="1"/>
          </p:nvPr>
        </p:nvSpPr>
        <p:spPr>
          <a:xfrm>
            <a:off x="533399" y="3890642"/>
            <a:ext cx="6057899" cy="1398398"/>
          </a:xfrm>
        </p:spPr>
        <p:txBody>
          <a:bodyPr anchor="t">
            <a:noAutofit/>
          </a:bodyPr>
          <a:lstStyle>
            <a:lvl1pPr marL="0" indent="0" algn="l">
              <a:lnSpc>
                <a:spcPct val="100000"/>
              </a:lnSpc>
              <a:buNone/>
              <a:defRPr sz="18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pic>
        <p:nvPicPr>
          <p:cNvPr id="10" name="Graphic 9">
            <a:extLst>
              <a:ext uri="{FF2B5EF4-FFF2-40B4-BE49-F238E27FC236}">
                <a16:creationId xmlns:a16="http://schemas.microsoft.com/office/drawing/2014/main" id="{28139FC1-9068-4D67-8783-555F95B6D92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280" y="5510942"/>
            <a:ext cx="2743200" cy="1419446"/>
          </a:xfrm>
          <a:prstGeom prst="rect">
            <a:avLst/>
          </a:prstGeom>
        </p:spPr>
      </p:pic>
    </p:spTree>
    <p:extLst>
      <p:ext uri="{BB962C8B-B14F-4D97-AF65-F5344CB8AC3E}">
        <p14:creationId xmlns:p14="http://schemas.microsoft.com/office/powerpoint/2010/main" val="1106892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slide, picture">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85D1FAD-7F2A-4ADB-B9F4-979738EB14A8}"/>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4800C221-545F-4A19-8EF4-6008BCC4AA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9E8454-CFE3-4D7C-8D0C-14EAA8C3FA32}"/>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10" name="Picture Placeholder 9">
            <a:extLst>
              <a:ext uri="{FF2B5EF4-FFF2-40B4-BE49-F238E27FC236}">
                <a16:creationId xmlns:a16="http://schemas.microsoft.com/office/drawing/2014/main" id="{C517CC06-6CA2-455B-88AB-42A7E5A911B4}"/>
              </a:ext>
            </a:extLst>
          </p:cNvPr>
          <p:cNvSpPr>
            <a:spLocks noGrp="1"/>
          </p:cNvSpPr>
          <p:nvPr>
            <p:ph type="pic" sz="quarter" idx="13"/>
          </p:nvPr>
        </p:nvSpPr>
        <p:spPr>
          <a:xfrm>
            <a:off x="5362575" y="0"/>
            <a:ext cx="6829425" cy="6858000"/>
          </a:xfrm>
        </p:spPr>
        <p:txBody>
          <a:bodyPr/>
          <a:lstStyle/>
          <a:p>
            <a:r>
              <a:rPr lang="nb-NO"/>
              <a:t>Klikk på ikonet for å legge til et bilde</a:t>
            </a:r>
            <a:endParaRPr lang="en-US"/>
          </a:p>
        </p:txBody>
      </p:sp>
      <p:sp>
        <p:nvSpPr>
          <p:cNvPr id="11" name="Title 1">
            <a:extLst>
              <a:ext uri="{FF2B5EF4-FFF2-40B4-BE49-F238E27FC236}">
                <a16:creationId xmlns:a16="http://schemas.microsoft.com/office/drawing/2014/main" id="{C1A24DCB-D4B7-46DD-99AD-7775BF93C77D}"/>
              </a:ext>
            </a:extLst>
          </p:cNvPr>
          <p:cNvSpPr>
            <a:spLocks noGrp="1"/>
          </p:cNvSpPr>
          <p:nvPr>
            <p:ph type="ctrTitle" hasCustomPrompt="1"/>
          </p:nvPr>
        </p:nvSpPr>
        <p:spPr>
          <a:xfrm>
            <a:off x="528797" y="1383839"/>
            <a:ext cx="4284503" cy="4135293"/>
          </a:xfrm>
        </p:spPr>
        <p:txBody>
          <a:bodyPr anchor="t">
            <a:noAutofit/>
          </a:bodyPr>
          <a:lstStyle>
            <a:lvl1pPr algn="l">
              <a:lnSpc>
                <a:spcPct val="100000"/>
              </a:lnSpc>
              <a:defRPr sz="3600" b="1"/>
            </a:lvl1pPr>
          </a:lstStyle>
          <a:p>
            <a:r>
              <a:rPr lang="en-US"/>
              <a:t>Title</a:t>
            </a:r>
          </a:p>
        </p:txBody>
      </p:sp>
      <p:sp>
        <p:nvSpPr>
          <p:cNvPr id="14" name="Subtitle 2">
            <a:extLst>
              <a:ext uri="{FF2B5EF4-FFF2-40B4-BE49-F238E27FC236}">
                <a16:creationId xmlns:a16="http://schemas.microsoft.com/office/drawing/2014/main" id="{EA958161-F032-4A2C-B726-4AD261A4BB39}"/>
              </a:ext>
            </a:extLst>
          </p:cNvPr>
          <p:cNvSpPr>
            <a:spLocks noGrp="1"/>
          </p:cNvSpPr>
          <p:nvPr>
            <p:ph type="subTitle" idx="1" hasCustomPrompt="1"/>
          </p:nvPr>
        </p:nvSpPr>
        <p:spPr>
          <a:xfrm>
            <a:off x="528797" y="904293"/>
            <a:ext cx="4284503" cy="443868"/>
          </a:xfrm>
        </p:spPr>
        <p:txBody>
          <a:bodyPr anchor="b">
            <a:noAutofit/>
          </a:bodyPr>
          <a:lstStyle>
            <a:lvl1pPr marL="0" indent="0" algn="l">
              <a:lnSpc>
                <a:spcPct val="100000"/>
              </a:lnSpc>
              <a:buNone/>
              <a:defRPr sz="18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pic>
        <p:nvPicPr>
          <p:cNvPr id="12" name="Graphic 11">
            <a:extLst>
              <a:ext uri="{FF2B5EF4-FFF2-40B4-BE49-F238E27FC236}">
                <a16:creationId xmlns:a16="http://schemas.microsoft.com/office/drawing/2014/main" id="{D1404272-2F79-4284-87CA-1966EF36A21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280" y="5510942"/>
            <a:ext cx="2743200" cy="1419446"/>
          </a:xfrm>
          <a:prstGeom prst="rect">
            <a:avLst/>
          </a:prstGeom>
        </p:spPr>
      </p:pic>
    </p:spTree>
    <p:extLst>
      <p:ext uri="{BB962C8B-B14F-4D97-AF65-F5344CB8AC3E}">
        <p14:creationId xmlns:p14="http://schemas.microsoft.com/office/powerpoint/2010/main" val="1896734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1">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48E517-289F-4FC7-A321-E43B0E7D730A}"/>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9549614B-A104-4210-B492-FAF66F2DB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F4989-4A5B-468B-89DF-FA398FE54BD0}"/>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7" name="Content Placeholder 2">
            <a:extLst>
              <a:ext uri="{FF2B5EF4-FFF2-40B4-BE49-F238E27FC236}">
                <a16:creationId xmlns:a16="http://schemas.microsoft.com/office/drawing/2014/main" id="{BE0F0BF1-8B59-4FCA-985B-172F0E25589A}"/>
              </a:ext>
            </a:extLst>
          </p:cNvPr>
          <p:cNvSpPr>
            <a:spLocks noGrp="1"/>
          </p:cNvSpPr>
          <p:nvPr>
            <p:ph idx="1"/>
          </p:nvPr>
        </p:nvSpPr>
        <p:spPr>
          <a:xfrm>
            <a:off x="533400" y="1721880"/>
            <a:ext cx="6946900" cy="4546600"/>
          </a:xfrm>
        </p:spPr>
        <p:txBody>
          <a:bodyPr/>
          <a:lstStyle>
            <a:lvl1pPr marL="228600" indent="-306000">
              <a:lnSpc>
                <a:spcPct val="120000"/>
              </a:lnSpc>
              <a:buFont typeface="Arial" panose="020B0604020202020204" pitchFamily="34" charset="0"/>
              <a:buChar char="●"/>
              <a:defRPr sz="2000"/>
            </a:lvl1pPr>
            <a:lvl2pPr marL="685800" indent="-306000">
              <a:lnSpc>
                <a:spcPct val="120000"/>
              </a:lnSpc>
              <a:buFont typeface="Arial" panose="020B0604020202020204" pitchFamily="34" charset="0"/>
              <a:buChar char="●"/>
              <a:defRPr sz="1800"/>
            </a:lvl2pPr>
            <a:lvl3pPr marL="1143000" indent="-306000">
              <a:lnSpc>
                <a:spcPct val="120000"/>
              </a:lnSpc>
              <a:buFont typeface="Arial" panose="020B0604020202020204" pitchFamily="34" charset="0"/>
              <a:buChar char="●"/>
              <a:defRPr sz="1600"/>
            </a:lvl3pPr>
            <a:lvl4pPr marL="1600200" indent="-306000">
              <a:lnSpc>
                <a:spcPct val="120000"/>
              </a:lnSpc>
              <a:buFont typeface="Arial" panose="020B0604020202020204" pitchFamily="34" charset="0"/>
              <a:buChar char="●"/>
              <a:defRPr sz="1400"/>
            </a:lvl4pPr>
            <a:lvl5pPr marL="2057400" indent="-306000">
              <a:lnSpc>
                <a:spcPct val="120000"/>
              </a:lnSpc>
              <a:buFont typeface="Arial" panose="020B0604020202020204" pitchFamily="34" charset="0"/>
              <a:buChar cha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8" name="Title 1">
            <a:extLst>
              <a:ext uri="{FF2B5EF4-FFF2-40B4-BE49-F238E27FC236}">
                <a16:creationId xmlns:a16="http://schemas.microsoft.com/office/drawing/2014/main" id="{E036920C-4CBF-4336-B535-6A517B40EE67}"/>
              </a:ext>
            </a:extLst>
          </p:cNvPr>
          <p:cNvSpPr>
            <a:spLocks noGrp="1"/>
          </p:cNvSpPr>
          <p:nvPr>
            <p:ph type="title" hasCustomPrompt="1"/>
          </p:nvPr>
        </p:nvSpPr>
        <p:spPr>
          <a:xfrm>
            <a:off x="514350" y="590075"/>
            <a:ext cx="6958755" cy="811374"/>
          </a:xfrm>
        </p:spPr>
        <p:txBody>
          <a:bodyPr anchor="b"/>
          <a:lstStyle>
            <a:lvl1pPr>
              <a:defRPr sz="3600" b="1"/>
            </a:lvl1pPr>
          </a:lstStyle>
          <a:p>
            <a:r>
              <a:rPr lang="en-US"/>
              <a:t>Title</a:t>
            </a:r>
          </a:p>
        </p:txBody>
      </p:sp>
    </p:spTree>
    <p:extLst>
      <p:ext uri="{BB962C8B-B14F-4D97-AF65-F5344CB8AC3E}">
        <p14:creationId xmlns:p14="http://schemas.microsoft.com/office/powerpoint/2010/main" val="366465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2">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48E517-289F-4FC7-A321-E43B0E7D730A}"/>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9549614B-A104-4210-B492-FAF66F2DB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F4989-4A5B-468B-89DF-FA398FE54BD0}"/>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14" name="Content Placeholder 2">
            <a:extLst>
              <a:ext uri="{FF2B5EF4-FFF2-40B4-BE49-F238E27FC236}">
                <a16:creationId xmlns:a16="http://schemas.microsoft.com/office/drawing/2014/main" id="{20F95495-F0AC-4716-A08E-AAC67243BFC8}"/>
              </a:ext>
            </a:extLst>
          </p:cNvPr>
          <p:cNvSpPr>
            <a:spLocks noGrp="1"/>
          </p:cNvSpPr>
          <p:nvPr>
            <p:ph idx="13"/>
          </p:nvPr>
        </p:nvSpPr>
        <p:spPr>
          <a:xfrm>
            <a:off x="6318250" y="1721880"/>
            <a:ext cx="5340350" cy="4546600"/>
          </a:xfrm>
        </p:spPr>
        <p:txBody>
          <a:bodyPr/>
          <a:lstStyle>
            <a:lvl1pPr marL="228600" indent="-306000">
              <a:lnSpc>
                <a:spcPct val="120000"/>
              </a:lnSpc>
              <a:buFont typeface="Arial" panose="020B0604020202020204" pitchFamily="34" charset="0"/>
              <a:buChar char="●"/>
              <a:defRPr sz="2000"/>
            </a:lvl1pPr>
            <a:lvl2pPr marL="685800" indent="-306000">
              <a:lnSpc>
                <a:spcPct val="120000"/>
              </a:lnSpc>
              <a:buFont typeface="Arial" panose="020B0604020202020204" pitchFamily="34" charset="0"/>
              <a:buChar char="●"/>
              <a:defRPr sz="1800"/>
            </a:lvl2pPr>
            <a:lvl3pPr marL="1143000" indent="-306000">
              <a:lnSpc>
                <a:spcPct val="120000"/>
              </a:lnSpc>
              <a:buFont typeface="Arial" panose="020B0604020202020204" pitchFamily="34" charset="0"/>
              <a:buChar char="●"/>
              <a:defRPr sz="1600"/>
            </a:lvl3pPr>
            <a:lvl4pPr marL="1600200" indent="-306000">
              <a:lnSpc>
                <a:spcPct val="120000"/>
              </a:lnSpc>
              <a:buFont typeface="Arial" panose="020B0604020202020204" pitchFamily="34" charset="0"/>
              <a:buChar char="●"/>
              <a:defRPr sz="1400"/>
            </a:lvl4pPr>
            <a:lvl5pPr marL="2057400" indent="-306000">
              <a:lnSpc>
                <a:spcPct val="120000"/>
              </a:lnSpc>
              <a:buFont typeface="Arial" panose="020B0604020202020204" pitchFamily="34" charset="0"/>
              <a:buChar cha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6" name="Title 1">
            <a:extLst>
              <a:ext uri="{FF2B5EF4-FFF2-40B4-BE49-F238E27FC236}">
                <a16:creationId xmlns:a16="http://schemas.microsoft.com/office/drawing/2014/main" id="{405BEBB2-BE15-44F6-A67B-334C5CA536E0}"/>
              </a:ext>
            </a:extLst>
          </p:cNvPr>
          <p:cNvSpPr>
            <a:spLocks noGrp="1"/>
          </p:cNvSpPr>
          <p:nvPr>
            <p:ph type="title" hasCustomPrompt="1"/>
          </p:nvPr>
        </p:nvSpPr>
        <p:spPr>
          <a:xfrm>
            <a:off x="514350" y="590075"/>
            <a:ext cx="11144250" cy="811374"/>
          </a:xfrm>
        </p:spPr>
        <p:txBody>
          <a:bodyPr anchor="b"/>
          <a:lstStyle>
            <a:lvl1pPr>
              <a:defRPr sz="3600" b="1"/>
            </a:lvl1pPr>
          </a:lstStyle>
          <a:p>
            <a:r>
              <a:rPr lang="en-US"/>
              <a:t>Title</a:t>
            </a:r>
          </a:p>
        </p:txBody>
      </p:sp>
      <p:sp>
        <p:nvSpPr>
          <p:cNvPr id="9" name="Content Placeholder 2">
            <a:extLst>
              <a:ext uri="{FF2B5EF4-FFF2-40B4-BE49-F238E27FC236}">
                <a16:creationId xmlns:a16="http://schemas.microsoft.com/office/drawing/2014/main" id="{0D106A9A-4F0A-42A1-B39B-E2854664926A}"/>
              </a:ext>
            </a:extLst>
          </p:cNvPr>
          <p:cNvSpPr>
            <a:spLocks noGrp="1"/>
          </p:cNvSpPr>
          <p:nvPr>
            <p:ph idx="14"/>
          </p:nvPr>
        </p:nvSpPr>
        <p:spPr>
          <a:xfrm>
            <a:off x="533400" y="1721880"/>
            <a:ext cx="5340350" cy="4546600"/>
          </a:xfrm>
        </p:spPr>
        <p:txBody>
          <a:bodyPr/>
          <a:lstStyle>
            <a:lvl1pPr marL="228600" indent="-306000">
              <a:lnSpc>
                <a:spcPct val="120000"/>
              </a:lnSpc>
              <a:buFont typeface="Arial" panose="020B0604020202020204" pitchFamily="34" charset="0"/>
              <a:buChar char="●"/>
              <a:defRPr sz="2000"/>
            </a:lvl1pPr>
            <a:lvl2pPr marL="685800" indent="-306000">
              <a:lnSpc>
                <a:spcPct val="120000"/>
              </a:lnSpc>
              <a:buFont typeface="Arial" panose="020B0604020202020204" pitchFamily="34" charset="0"/>
              <a:buChar char="●"/>
              <a:defRPr sz="1800"/>
            </a:lvl2pPr>
            <a:lvl3pPr marL="1143000" indent="-306000">
              <a:lnSpc>
                <a:spcPct val="120000"/>
              </a:lnSpc>
              <a:buFont typeface="Arial" panose="020B0604020202020204" pitchFamily="34" charset="0"/>
              <a:buChar char="●"/>
              <a:defRPr sz="1600"/>
            </a:lvl3pPr>
            <a:lvl4pPr marL="1600200" indent="-306000">
              <a:lnSpc>
                <a:spcPct val="120000"/>
              </a:lnSpc>
              <a:buFont typeface="Arial" panose="020B0604020202020204" pitchFamily="34" charset="0"/>
              <a:buChar char="●"/>
              <a:defRPr sz="1400"/>
            </a:lvl4pPr>
            <a:lvl5pPr marL="2057400" indent="-306000">
              <a:lnSpc>
                <a:spcPct val="120000"/>
              </a:lnSpc>
              <a:buFont typeface="Arial" panose="020B0604020202020204" pitchFamily="34" charset="0"/>
              <a:buChar cha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2729707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large picture">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48E517-289F-4FC7-A321-E43B0E7D730A}"/>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9549614B-A104-4210-B492-FAF66F2DB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F4989-4A5B-468B-89DF-FA398FE54BD0}"/>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8" name="Picture Placeholder 7">
            <a:extLst>
              <a:ext uri="{FF2B5EF4-FFF2-40B4-BE49-F238E27FC236}">
                <a16:creationId xmlns:a16="http://schemas.microsoft.com/office/drawing/2014/main" id="{776EA7F7-0321-4356-80BE-5E341489A991}"/>
              </a:ext>
            </a:extLst>
          </p:cNvPr>
          <p:cNvSpPr>
            <a:spLocks noGrp="1"/>
          </p:cNvSpPr>
          <p:nvPr>
            <p:ph type="pic" sz="quarter" idx="16"/>
          </p:nvPr>
        </p:nvSpPr>
        <p:spPr>
          <a:xfrm>
            <a:off x="6096000" y="0"/>
            <a:ext cx="6096000" cy="6858000"/>
          </a:xfrm>
        </p:spPr>
        <p:txBody>
          <a:bodyPr/>
          <a:lstStyle/>
          <a:p>
            <a:r>
              <a:rPr lang="nb-NO"/>
              <a:t>Klikk på ikonet for å legge til et bilde</a:t>
            </a:r>
            <a:endParaRPr lang="en-US"/>
          </a:p>
        </p:txBody>
      </p:sp>
      <p:sp>
        <p:nvSpPr>
          <p:cNvPr id="9" name="Content Placeholder 2">
            <a:extLst>
              <a:ext uri="{FF2B5EF4-FFF2-40B4-BE49-F238E27FC236}">
                <a16:creationId xmlns:a16="http://schemas.microsoft.com/office/drawing/2014/main" id="{E06FC638-BF5C-4084-84FE-EE53ECDFDBF5}"/>
              </a:ext>
            </a:extLst>
          </p:cNvPr>
          <p:cNvSpPr>
            <a:spLocks noGrp="1"/>
          </p:cNvSpPr>
          <p:nvPr>
            <p:ph idx="1"/>
          </p:nvPr>
        </p:nvSpPr>
        <p:spPr>
          <a:xfrm>
            <a:off x="533400" y="1721880"/>
            <a:ext cx="5029199" cy="4546600"/>
          </a:xfrm>
        </p:spPr>
        <p:txBody>
          <a:bodyPr/>
          <a:lstStyle>
            <a:lvl1pPr marL="228600" indent="-306000">
              <a:lnSpc>
                <a:spcPct val="120000"/>
              </a:lnSpc>
              <a:buFont typeface="Arial" panose="020B0604020202020204" pitchFamily="34" charset="0"/>
              <a:buChar char="●"/>
              <a:defRPr sz="2000"/>
            </a:lvl1pPr>
            <a:lvl2pPr marL="685800" indent="-306000">
              <a:lnSpc>
                <a:spcPct val="120000"/>
              </a:lnSpc>
              <a:buFont typeface="Arial" panose="020B0604020202020204" pitchFamily="34" charset="0"/>
              <a:buChar char="●"/>
              <a:defRPr sz="1800"/>
            </a:lvl2pPr>
            <a:lvl3pPr marL="1143000" indent="-306000">
              <a:lnSpc>
                <a:spcPct val="120000"/>
              </a:lnSpc>
              <a:buFont typeface="Arial" panose="020B0604020202020204" pitchFamily="34" charset="0"/>
              <a:buChar char="●"/>
              <a:defRPr sz="1600"/>
            </a:lvl3pPr>
            <a:lvl4pPr marL="1600200" indent="-306000">
              <a:lnSpc>
                <a:spcPct val="120000"/>
              </a:lnSpc>
              <a:buFont typeface="Arial" panose="020B0604020202020204" pitchFamily="34" charset="0"/>
              <a:buChar char="●"/>
              <a:defRPr sz="1400"/>
            </a:lvl4pPr>
            <a:lvl5pPr marL="2057400" indent="-306000">
              <a:lnSpc>
                <a:spcPct val="120000"/>
              </a:lnSpc>
              <a:buFont typeface="Arial" panose="020B0604020202020204" pitchFamily="34" charset="0"/>
              <a:buChar cha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0" name="Title 1">
            <a:extLst>
              <a:ext uri="{FF2B5EF4-FFF2-40B4-BE49-F238E27FC236}">
                <a16:creationId xmlns:a16="http://schemas.microsoft.com/office/drawing/2014/main" id="{5E8221A3-4C46-4DFF-85BE-A08CC1459AB6}"/>
              </a:ext>
            </a:extLst>
          </p:cNvPr>
          <p:cNvSpPr>
            <a:spLocks noGrp="1"/>
          </p:cNvSpPr>
          <p:nvPr>
            <p:ph type="title" hasCustomPrompt="1"/>
          </p:nvPr>
        </p:nvSpPr>
        <p:spPr>
          <a:xfrm>
            <a:off x="514349" y="590075"/>
            <a:ext cx="5035165" cy="811374"/>
          </a:xfrm>
        </p:spPr>
        <p:txBody>
          <a:bodyPr anchor="b"/>
          <a:lstStyle>
            <a:lvl1pPr>
              <a:defRPr sz="3600" b="1"/>
            </a:lvl1pPr>
          </a:lstStyle>
          <a:p>
            <a:r>
              <a:rPr lang="en-US"/>
              <a:t>Title</a:t>
            </a:r>
          </a:p>
        </p:txBody>
      </p:sp>
    </p:spTree>
    <p:extLst>
      <p:ext uri="{BB962C8B-B14F-4D97-AF65-F5344CB8AC3E}">
        <p14:creationId xmlns:p14="http://schemas.microsoft.com/office/powerpoint/2010/main" val="1692431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picture (r)">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48E517-289F-4FC7-A321-E43B0E7D730A}"/>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9549614B-A104-4210-B492-FAF66F2DB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F4989-4A5B-468B-89DF-FA398FE54BD0}"/>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8" name="Picture Placeholder 7">
            <a:extLst>
              <a:ext uri="{FF2B5EF4-FFF2-40B4-BE49-F238E27FC236}">
                <a16:creationId xmlns:a16="http://schemas.microsoft.com/office/drawing/2014/main" id="{776EA7F7-0321-4356-80BE-5E341489A991}"/>
              </a:ext>
            </a:extLst>
          </p:cNvPr>
          <p:cNvSpPr>
            <a:spLocks noGrp="1"/>
          </p:cNvSpPr>
          <p:nvPr>
            <p:ph type="pic" sz="quarter" idx="16"/>
          </p:nvPr>
        </p:nvSpPr>
        <p:spPr>
          <a:xfrm>
            <a:off x="6096000" y="615951"/>
            <a:ext cx="5480050" cy="5607050"/>
          </a:xfrm>
        </p:spPr>
        <p:txBody>
          <a:bodyPr/>
          <a:lstStyle/>
          <a:p>
            <a:r>
              <a:rPr lang="nb-NO"/>
              <a:t>Klikk på ikonet for å legge til et bilde</a:t>
            </a:r>
            <a:endParaRPr lang="en-US"/>
          </a:p>
        </p:txBody>
      </p:sp>
      <p:sp>
        <p:nvSpPr>
          <p:cNvPr id="9" name="Content Placeholder 2">
            <a:extLst>
              <a:ext uri="{FF2B5EF4-FFF2-40B4-BE49-F238E27FC236}">
                <a16:creationId xmlns:a16="http://schemas.microsoft.com/office/drawing/2014/main" id="{3CFE7BD2-C2E3-4A79-9AC0-6212B7507006}"/>
              </a:ext>
            </a:extLst>
          </p:cNvPr>
          <p:cNvSpPr>
            <a:spLocks noGrp="1"/>
          </p:cNvSpPr>
          <p:nvPr>
            <p:ph idx="1"/>
          </p:nvPr>
        </p:nvSpPr>
        <p:spPr>
          <a:xfrm>
            <a:off x="533400" y="1721880"/>
            <a:ext cx="5029199" cy="4546600"/>
          </a:xfrm>
        </p:spPr>
        <p:txBody>
          <a:bodyPr/>
          <a:lstStyle>
            <a:lvl1pPr marL="228600" indent="-306000">
              <a:lnSpc>
                <a:spcPct val="120000"/>
              </a:lnSpc>
              <a:buFont typeface="Arial" panose="020B0604020202020204" pitchFamily="34" charset="0"/>
              <a:buChar char="●"/>
              <a:defRPr sz="2000"/>
            </a:lvl1pPr>
            <a:lvl2pPr marL="685800" indent="-306000">
              <a:lnSpc>
                <a:spcPct val="120000"/>
              </a:lnSpc>
              <a:buFont typeface="Arial" panose="020B0604020202020204" pitchFamily="34" charset="0"/>
              <a:buChar char="●"/>
              <a:defRPr sz="1800"/>
            </a:lvl2pPr>
            <a:lvl3pPr marL="1143000" indent="-306000">
              <a:lnSpc>
                <a:spcPct val="120000"/>
              </a:lnSpc>
              <a:buFont typeface="Arial" panose="020B0604020202020204" pitchFamily="34" charset="0"/>
              <a:buChar char="●"/>
              <a:defRPr sz="1600"/>
            </a:lvl3pPr>
            <a:lvl4pPr marL="1600200" indent="-306000">
              <a:lnSpc>
                <a:spcPct val="120000"/>
              </a:lnSpc>
              <a:buFont typeface="Arial" panose="020B0604020202020204" pitchFamily="34" charset="0"/>
              <a:buChar char="●"/>
              <a:defRPr sz="1400"/>
            </a:lvl4pPr>
            <a:lvl5pPr marL="2057400" indent="-306000">
              <a:lnSpc>
                <a:spcPct val="120000"/>
              </a:lnSpc>
              <a:buFont typeface="Arial" panose="020B0604020202020204" pitchFamily="34" charset="0"/>
              <a:buChar cha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1" name="Title 1">
            <a:extLst>
              <a:ext uri="{FF2B5EF4-FFF2-40B4-BE49-F238E27FC236}">
                <a16:creationId xmlns:a16="http://schemas.microsoft.com/office/drawing/2014/main" id="{CF87AF89-0DCB-4DA4-8161-DA58C87A303C}"/>
              </a:ext>
            </a:extLst>
          </p:cNvPr>
          <p:cNvSpPr>
            <a:spLocks noGrp="1"/>
          </p:cNvSpPr>
          <p:nvPr>
            <p:ph type="title" hasCustomPrompt="1"/>
          </p:nvPr>
        </p:nvSpPr>
        <p:spPr>
          <a:xfrm>
            <a:off x="514349" y="590075"/>
            <a:ext cx="5035165" cy="811374"/>
          </a:xfrm>
        </p:spPr>
        <p:txBody>
          <a:bodyPr anchor="b"/>
          <a:lstStyle>
            <a:lvl1pPr>
              <a:defRPr sz="3600" b="1"/>
            </a:lvl1pPr>
          </a:lstStyle>
          <a:p>
            <a:r>
              <a:rPr lang="en-US"/>
              <a:t>Title</a:t>
            </a:r>
          </a:p>
        </p:txBody>
      </p:sp>
    </p:spTree>
    <p:extLst>
      <p:ext uri="{BB962C8B-B14F-4D97-AF65-F5344CB8AC3E}">
        <p14:creationId xmlns:p14="http://schemas.microsoft.com/office/powerpoint/2010/main" val="584565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picture (l)">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48E517-289F-4FC7-A321-E43B0E7D730A}"/>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9549614B-A104-4210-B492-FAF66F2DB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F4989-4A5B-468B-89DF-FA398FE54BD0}"/>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12" name="Title 1">
            <a:extLst>
              <a:ext uri="{FF2B5EF4-FFF2-40B4-BE49-F238E27FC236}">
                <a16:creationId xmlns:a16="http://schemas.microsoft.com/office/drawing/2014/main" id="{E1081F9A-B976-4265-9213-FAB1862BF37C}"/>
              </a:ext>
            </a:extLst>
          </p:cNvPr>
          <p:cNvSpPr>
            <a:spLocks noGrp="1"/>
          </p:cNvSpPr>
          <p:nvPr>
            <p:ph type="title" hasCustomPrompt="1"/>
          </p:nvPr>
        </p:nvSpPr>
        <p:spPr>
          <a:xfrm>
            <a:off x="6003924" y="583725"/>
            <a:ext cx="5566635" cy="811374"/>
          </a:xfrm>
        </p:spPr>
        <p:txBody>
          <a:bodyPr anchor="b"/>
          <a:lstStyle>
            <a:lvl1pPr>
              <a:defRPr sz="3600" b="1"/>
            </a:lvl1pPr>
          </a:lstStyle>
          <a:p>
            <a:r>
              <a:rPr lang="en-US"/>
              <a:t>Title</a:t>
            </a:r>
          </a:p>
        </p:txBody>
      </p:sp>
      <p:sp>
        <p:nvSpPr>
          <p:cNvPr id="8" name="Picture Placeholder 7">
            <a:extLst>
              <a:ext uri="{FF2B5EF4-FFF2-40B4-BE49-F238E27FC236}">
                <a16:creationId xmlns:a16="http://schemas.microsoft.com/office/drawing/2014/main" id="{776EA7F7-0321-4356-80BE-5E341489A991}"/>
              </a:ext>
            </a:extLst>
          </p:cNvPr>
          <p:cNvSpPr>
            <a:spLocks noGrp="1"/>
          </p:cNvSpPr>
          <p:nvPr>
            <p:ph type="pic" sz="quarter" idx="16"/>
          </p:nvPr>
        </p:nvSpPr>
        <p:spPr>
          <a:xfrm>
            <a:off x="615950" y="615951"/>
            <a:ext cx="4851400" cy="5607050"/>
          </a:xfrm>
        </p:spPr>
        <p:txBody>
          <a:bodyPr/>
          <a:lstStyle/>
          <a:p>
            <a:r>
              <a:rPr lang="nb-NO"/>
              <a:t>Klikk på ikonet for å legge til et bilde</a:t>
            </a:r>
            <a:endParaRPr lang="en-US"/>
          </a:p>
        </p:txBody>
      </p:sp>
      <p:sp>
        <p:nvSpPr>
          <p:cNvPr id="10" name="Content Placeholder 2">
            <a:extLst>
              <a:ext uri="{FF2B5EF4-FFF2-40B4-BE49-F238E27FC236}">
                <a16:creationId xmlns:a16="http://schemas.microsoft.com/office/drawing/2014/main" id="{2B12CF08-1883-4E42-8BED-17E12A4DE26D}"/>
              </a:ext>
            </a:extLst>
          </p:cNvPr>
          <p:cNvSpPr>
            <a:spLocks noGrp="1"/>
          </p:cNvSpPr>
          <p:nvPr>
            <p:ph idx="1"/>
          </p:nvPr>
        </p:nvSpPr>
        <p:spPr>
          <a:xfrm>
            <a:off x="5994400" y="1701800"/>
            <a:ext cx="5581650" cy="4521201"/>
          </a:xfrm>
        </p:spPr>
        <p:txBody>
          <a:bodyPr/>
          <a:lstStyle>
            <a:lvl1pPr marL="228600" indent="-306000">
              <a:lnSpc>
                <a:spcPct val="120000"/>
              </a:lnSpc>
              <a:buFont typeface="Arial" panose="020B0604020202020204" pitchFamily="34" charset="0"/>
              <a:buChar char="●"/>
              <a:defRPr sz="2000"/>
            </a:lvl1pPr>
            <a:lvl2pPr marL="685800" indent="-306000">
              <a:lnSpc>
                <a:spcPct val="120000"/>
              </a:lnSpc>
              <a:buFont typeface="Arial" panose="020B0604020202020204" pitchFamily="34" charset="0"/>
              <a:buChar char="●"/>
              <a:defRPr sz="1800"/>
            </a:lvl2pPr>
            <a:lvl3pPr marL="1143000" indent="-306000">
              <a:lnSpc>
                <a:spcPct val="120000"/>
              </a:lnSpc>
              <a:buFont typeface="Arial" panose="020B0604020202020204" pitchFamily="34" charset="0"/>
              <a:buChar char="●"/>
              <a:defRPr sz="1600"/>
            </a:lvl3pPr>
            <a:lvl4pPr marL="1600200" indent="-306000">
              <a:lnSpc>
                <a:spcPct val="120000"/>
              </a:lnSpc>
              <a:buFont typeface="Arial" panose="020B0604020202020204" pitchFamily="34" charset="0"/>
              <a:buChar char="●"/>
              <a:defRPr sz="1400"/>
            </a:lvl4pPr>
            <a:lvl5pPr marL="2057400" indent="-306000">
              <a:lnSpc>
                <a:spcPct val="120000"/>
              </a:lnSpc>
              <a:buFont typeface="Arial" panose="020B0604020202020204" pitchFamily="34" charset="0"/>
              <a:buChar cha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3950531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8B9289-B6BB-4C9C-8B70-3B2BEA33B1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nb-NO"/>
              <a:t>Klikk for å redigere tittelstil</a:t>
            </a:r>
            <a:endParaRPr lang="en-US"/>
          </a:p>
        </p:txBody>
      </p:sp>
      <p:sp>
        <p:nvSpPr>
          <p:cNvPr id="3" name="Text Placeholder 2">
            <a:extLst>
              <a:ext uri="{FF2B5EF4-FFF2-40B4-BE49-F238E27FC236}">
                <a16:creationId xmlns:a16="http://schemas.microsoft.com/office/drawing/2014/main" id="{308BE085-9264-460C-9DFA-87CE76E1EB0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a:extLst>
              <a:ext uri="{FF2B5EF4-FFF2-40B4-BE49-F238E27FC236}">
                <a16:creationId xmlns:a16="http://schemas.microsoft.com/office/drawing/2014/main" id="{9973DCCB-5E81-4B1A-914E-5B2C3122C534}"/>
              </a:ext>
            </a:extLst>
          </p:cNvPr>
          <p:cNvSpPr>
            <a:spLocks noGrp="1"/>
          </p:cNvSpPr>
          <p:nvPr>
            <p:ph type="dt" sz="half" idx="2"/>
          </p:nvPr>
        </p:nvSpPr>
        <p:spPr>
          <a:xfrm>
            <a:off x="381000" y="-141604"/>
            <a:ext cx="2743200" cy="45719"/>
          </a:xfrm>
          <a:prstGeom prst="rect">
            <a:avLst/>
          </a:prstGeom>
        </p:spPr>
        <p:txBody>
          <a:bodyPr vert="horz" lIns="91440" tIns="45720" rIns="91440" bIns="45720" rtlCol="0" anchor="ctr"/>
          <a:lstStyle>
            <a:lvl1pPr algn="l">
              <a:defRPr sz="100">
                <a:solidFill>
                  <a:schemeClr val="tx1">
                    <a:tint val="75000"/>
                  </a:schemeClr>
                </a:solidFill>
              </a:defRPr>
            </a:lvl1pPr>
          </a:lstStyle>
          <a:p>
            <a:fld id="{08789EC7-E972-475C-841E-931985F5B674}" type="datetimeFigureOut">
              <a:rPr lang="en-US" smtClean="0"/>
              <a:pPr/>
              <a:t>7/4/2022</a:t>
            </a:fld>
            <a:endParaRPr lang="en-US"/>
          </a:p>
        </p:txBody>
      </p:sp>
      <p:sp>
        <p:nvSpPr>
          <p:cNvPr id="5" name="Footer Placeholder 4">
            <a:extLst>
              <a:ext uri="{FF2B5EF4-FFF2-40B4-BE49-F238E27FC236}">
                <a16:creationId xmlns:a16="http://schemas.microsoft.com/office/drawing/2014/main" id="{CC1348F9-347C-470C-AF53-FDB81FDDB04B}"/>
              </a:ext>
            </a:extLst>
          </p:cNvPr>
          <p:cNvSpPr>
            <a:spLocks noGrp="1"/>
          </p:cNvSpPr>
          <p:nvPr>
            <p:ph type="ftr" sz="quarter" idx="3"/>
          </p:nvPr>
        </p:nvSpPr>
        <p:spPr>
          <a:xfrm>
            <a:off x="3581400" y="-141604"/>
            <a:ext cx="4114800" cy="45719"/>
          </a:xfrm>
          <a:prstGeom prst="rect">
            <a:avLst/>
          </a:prstGeom>
        </p:spPr>
        <p:txBody>
          <a:bodyPr vert="horz" lIns="91440" tIns="45720" rIns="91440" bIns="45720" rtlCol="0" anchor="ctr"/>
          <a:lstStyle>
            <a:lvl1pPr algn="ctr">
              <a:defRPr sz="1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A06C45-A7E4-41AD-AEF6-1EDEC6F6A290}"/>
              </a:ext>
            </a:extLst>
          </p:cNvPr>
          <p:cNvSpPr>
            <a:spLocks noGrp="1"/>
          </p:cNvSpPr>
          <p:nvPr>
            <p:ph type="sldNum" sz="quarter" idx="4"/>
          </p:nvPr>
        </p:nvSpPr>
        <p:spPr>
          <a:xfrm>
            <a:off x="8153400" y="-141604"/>
            <a:ext cx="2743200" cy="45719"/>
          </a:xfrm>
          <a:prstGeom prst="rect">
            <a:avLst/>
          </a:prstGeom>
        </p:spPr>
        <p:txBody>
          <a:bodyPr vert="horz" lIns="91440" tIns="45720" rIns="91440" bIns="45720" rtlCol="0" anchor="ctr"/>
          <a:lstStyle>
            <a:lvl1pPr algn="r">
              <a:defRPr sz="100">
                <a:solidFill>
                  <a:schemeClr val="tx1">
                    <a:tint val="75000"/>
                  </a:schemeClr>
                </a:solidFill>
              </a:defRPr>
            </a:lvl1pPr>
          </a:lstStyle>
          <a:p>
            <a:fld id="{66BF4079-CDBD-4DA9-A022-5CF3471DF4E6}" type="slidenum">
              <a:rPr lang="en-US" smtClean="0"/>
              <a:pPr/>
              <a:t>‹#›</a:t>
            </a:fld>
            <a:endParaRPr lang="en-US"/>
          </a:p>
        </p:txBody>
      </p:sp>
    </p:spTree>
    <p:extLst>
      <p:ext uri="{BB962C8B-B14F-4D97-AF65-F5344CB8AC3E}">
        <p14:creationId xmlns:p14="http://schemas.microsoft.com/office/powerpoint/2010/main" val="380980264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l" defTabSz="914400" rtl="0" eaLnBrk="1" latinLnBrk="0" hangingPunct="1">
        <a:lnSpc>
          <a:spcPct val="10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8B9289-B6BB-4C9C-8B70-3B2BEA33B1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08BE085-9264-460C-9DFA-87CE76E1EB0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73DCCB-5E81-4B1A-914E-5B2C3122C534}"/>
              </a:ext>
            </a:extLst>
          </p:cNvPr>
          <p:cNvSpPr>
            <a:spLocks noGrp="1"/>
          </p:cNvSpPr>
          <p:nvPr>
            <p:ph type="dt" sz="half" idx="2"/>
          </p:nvPr>
        </p:nvSpPr>
        <p:spPr>
          <a:xfrm>
            <a:off x="381000" y="-141604"/>
            <a:ext cx="2743200" cy="45719"/>
          </a:xfrm>
          <a:prstGeom prst="rect">
            <a:avLst/>
          </a:prstGeom>
        </p:spPr>
        <p:txBody>
          <a:bodyPr vert="horz" lIns="91440" tIns="45720" rIns="91440" bIns="45720" rtlCol="0" anchor="ctr"/>
          <a:lstStyle>
            <a:lvl1pPr algn="l">
              <a:defRPr sz="100">
                <a:solidFill>
                  <a:schemeClr val="tx1">
                    <a:tint val="75000"/>
                  </a:schemeClr>
                </a:solidFill>
              </a:defRPr>
            </a:lvl1pPr>
          </a:lstStyle>
          <a:p>
            <a:fld id="{08789EC7-E972-475C-841E-931985F5B674}" type="datetimeFigureOut">
              <a:rPr lang="en-US" smtClean="0"/>
              <a:pPr/>
              <a:t>7/4/2022</a:t>
            </a:fld>
            <a:endParaRPr lang="en-US"/>
          </a:p>
        </p:txBody>
      </p:sp>
      <p:sp>
        <p:nvSpPr>
          <p:cNvPr id="5" name="Footer Placeholder 4">
            <a:extLst>
              <a:ext uri="{FF2B5EF4-FFF2-40B4-BE49-F238E27FC236}">
                <a16:creationId xmlns:a16="http://schemas.microsoft.com/office/drawing/2014/main" id="{CC1348F9-347C-470C-AF53-FDB81FDDB04B}"/>
              </a:ext>
            </a:extLst>
          </p:cNvPr>
          <p:cNvSpPr>
            <a:spLocks noGrp="1"/>
          </p:cNvSpPr>
          <p:nvPr>
            <p:ph type="ftr" sz="quarter" idx="3"/>
          </p:nvPr>
        </p:nvSpPr>
        <p:spPr>
          <a:xfrm>
            <a:off x="3581400" y="-141604"/>
            <a:ext cx="4114800" cy="45719"/>
          </a:xfrm>
          <a:prstGeom prst="rect">
            <a:avLst/>
          </a:prstGeom>
        </p:spPr>
        <p:txBody>
          <a:bodyPr vert="horz" lIns="91440" tIns="45720" rIns="91440" bIns="45720" rtlCol="0" anchor="ctr"/>
          <a:lstStyle>
            <a:lvl1pPr algn="ctr">
              <a:defRPr sz="1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A06C45-A7E4-41AD-AEF6-1EDEC6F6A290}"/>
              </a:ext>
            </a:extLst>
          </p:cNvPr>
          <p:cNvSpPr>
            <a:spLocks noGrp="1"/>
          </p:cNvSpPr>
          <p:nvPr>
            <p:ph type="sldNum" sz="quarter" idx="4"/>
          </p:nvPr>
        </p:nvSpPr>
        <p:spPr>
          <a:xfrm>
            <a:off x="8153400" y="-141604"/>
            <a:ext cx="2743200" cy="45719"/>
          </a:xfrm>
          <a:prstGeom prst="rect">
            <a:avLst/>
          </a:prstGeom>
        </p:spPr>
        <p:txBody>
          <a:bodyPr vert="horz" lIns="91440" tIns="45720" rIns="91440" bIns="45720" rtlCol="0" anchor="ctr"/>
          <a:lstStyle>
            <a:lvl1pPr algn="r">
              <a:defRPr sz="100">
                <a:solidFill>
                  <a:schemeClr val="tx1">
                    <a:tint val="75000"/>
                  </a:schemeClr>
                </a:solidFill>
              </a:defRPr>
            </a:lvl1pPr>
          </a:lstStyle>
          <a:p>
            <a:fld id="{66BF4079-CDBD-4DA9-A022-5CF3471DF4E6}" type="slidenum">
              <a:rPr lang="en-US" smtClean="0"/>
              <a:pPr/>
              <a:t>‹#›</a:t>
            </a:fld>
            <a:endParaRPr lang="en-US"/>
          </a:p>
        </p:txBody>
      </p:sp>
    </p:spTree>
    <p:extLst>
      <p:ext uri="{BB962C8B-B14F-4D97-AF65-F5344CB8AC3E}">
        <p14:creationId xmlns:p14="http://schemas.microsoft.com/office/powerpoint/2010/main" val="433552268"/>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62" r:id="rId4"/>
    <p:sldLayoutId id="2147483650" r:id="rId5"/>
    <p:sldLayoutId id="2147483676" r:id="rId6"/>
    <p:sldLayoutId id="2147483679" r:id="rId7"/>
    <p:sldLayoutId id="2147483680" r:id="rId8"/>
    <p:sldLayoutId id="2147483681" r:id="rId9"/>
    <p:sldLayoutId id="2147483682" r:id="rId10"/>
    <p:sldLayoutId id="2147483674" r:id="rId11"/>
    <p:sldLayoutId id="2147483675" r:id="rId12"/>
  </p:sldLayoutIdLst>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hyperlink" Target="http://www.nsf.no/" TargetMode="External"/><Relationship Id="rId5" Type="http://schemas.openxmlformats.org/officeDocument/2006/relationships/image" Target="../media/image13.png"/><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7888732C-EC28-4F37-5199-9BCFB94B4FA0}"/>
              </a:ext>
            </a:extLst>
          </p:cNvPr>
          <p:cNvSpPr>
            <a:spLocks noGrp="1"/>
          </p:cNvSpPr>
          <p:nvPr>
            <p:ph type="ctrTitle"/>
          </p:nvPr>
        </p:nvSpPr>
        <p:spPr>
          <a:xfrm>
            <a:off x="528797" y="1383839"/>
            <a:ext cx="4712276" cy="4135293"/>
          </a:xfrm>
        </p:spPr>
        <p:txBody>
          <a:bodyPr/>
          <a:lstStyle/>
          <a:p>
            <a:r>
              <a:rPr lang="en-GB" sz="1500" b="0" dirty="0">
                <a:solidFill>
                  <a:schemeClr val="tx1"/>
                </a:solidFill>
                <a:latin typeface="GT America Light" panose="00000400000000000000" pitchFamily="50" charset="0"/>
              </a:rPr>
              <a:t>Dear, </a:t>
            </a:r>
            <a:br>
              <a:rPr lang="en-GB" sz="1500" b="0" dirty="0">
                <a:solidFill>
                  <a:schemeClr val="tx1"/>
                </a:solidFill>
                <a:latin typeface="GT America Light" panose="00000400000000000000" pitchFamily="50" charset="0"/>
              </a:rPr>
            </a:br>
            <a:br>
              <a:rPr lang="en-GB" sz="1500" b="0" dirty="0">
                <a:solidFill>
                  <a:schemeClr val="tx1"/>
                </a:solidFill>
                <a:latin typeface="GT America Light" panose="00000400000000000000" pitchFamily="50" charset="0"/>
              </a:rPr>
            </a:br>
            <a:r>
              <a:rPr lang="en-GB" sz="1500" b="0" dirty="0">
                <a:solidFill>
                  <a:schemeClr val="tx1"/>
                </a:solidFill>
                <a:latin typeface="GT America Light" panose="00000400000000000000" pitchFamily="50" charset="0"/>
              </a:rPr>
              <a:t>Thank you for your contribution to</a:t>
            </a:r>
            <a:br>
              <a:rPr lang="en-GB" sz="1500" b="0" dirty="0">
                <a:solidFill>
                  <a:schemeClr val="tx1"/>
                </a:solidFill>
                <a:latin typeface="GT America Light" panose="00000400000000000000" pitchFamily="50" charset="0"/>
              </a:rPr>
            </a:br>
            <a:br>
              <a:rPr lang="en-GB" sz="1500" b="0" dirty="0">
                <a:solidFill>
                  <a:schemeClr val="tx1"/>
                </a:solidFill>
                <a:latin typeface="GT America Light" panose="00000400000000000000" pitchFamily="50" charset="0"/>
              </a:rPr>
            </a:br>
            <a:br>
              <a:rPr lang="en-GB" sz="1500" b="0" dirty="0">
                <a:solidFill>
                  <a:schemeClr val="tx1"/>
                </a:solidFill>
                <a:latin typeface="GT America Light" panose="00000400000000000000" pitchFamily="50" charset="0"/>
              </a:rPr>
            </a:br>
            <a:r>
              <a:rPr lang="en-GB" sz="1500" b="0" dirty="0">
                <a:solidFill>
                  <a:schemeClr val="tx1"/>
                </a:solidFill>
                <a:latin typeface="GT America Light" panose="00000400000000000000" pitchFamily="50" charset="0"/>
              </a:rPr>
              <a:t>We hereby state that	</a:t>
            </a:r>
            <a:r>
              <a:rPr lang="en-GB" sz="1500" b="0">
                <a:solidFill>
                  <a:schemeClr val="tx1"/>
                </a:solidFill>
                <a:latin typeface="GT America Light" panose="00000400000000000000" pitchFamily="50" charset="0"/>
              </a:rPr>
              <a:t> 	               </a:t>
            </a:r>
            <a:r>
              <a:rPr lang="en-GB" sz="1500" b="0">
                <a:solidFill>
                  <a:schemeClr val="tx1"/>
                </a:solidFill>
                <a:effectLst/>
                <a:latin typeface="GT America Light" panose="00000400000000000000" pitchFamily="50" charset="0"/>
                <a:ea typeface="Calibri" panose="020F0502020204030204" pitchFamily="34" charset="0"/>
                <a:cs typeface="Times New Roman" panose="02020603050405020304" pitchFamily="18" charset="0"/>
              </a:rPr>
              <a:t>NOK </a:t>
            </a:r>
            <a:br>
              <a:rPr lang="en-GB" sz="1500" b="0" dirty="0">
                <a:solidFill>
                  <a:schemeClr val="tx1"/>
                </a:solidFill>
                <a:effectLst/>
                <a:latin typeface="GT America Light" panose="00000400000000000000" pitchFamily="50" charset="0"/>
                <a:ea typeface="Calibri" panose="020F0502020204030204" pitchFamily="34" charset="0"/>
                <a:cs typeface="Times New Roman" panose="02020603050405020304" pitchFamily="18" charset="0"/>
              </a:rPr>
            </a:br>
            <a:r>
              <a:rPr lang="en-GB" sz="1500" b="0" dirty="0"/>
              <a:t>is given to the Norwegian Nurses Organisation’s </a:t>
            </a:r>
            <a:br>
              <a:rPr lang="en-GB" sz="1500" b="0" dirty="0">
                <a:solidFill>
                  <a:schemeClr val="tx1"/>
                </a:solidFill>
                <a:effectLst/>
                <a:latin typeface="GT America Light" panose="00000400000000000000" pitchFamily="50" charset="0"/>
                <a:ea typeface="Calibri" panose="020F0502020204030204" pitchFamily="34" charset="0"/>
                <a:cs typeface="Times New Roman" panose="02020603050405020304" pitchFamily="18" charset="0"/>
              </a:rPr>
            </a:br>
            <a:r>
              <a:rPr lang="en-GB" sz="1500" b="0" dirty="0">
                <a:solidFill>
                  <a:schemeClr val="tx1"/>
                </a:solidFill>
                <a:effectLst/>
                <a:latin typeface="GT America Light" panose="00000400000000000000" pitchFamily="50" charset="0"/>
                <a:ea typeface="Calibri" panose="020F0502020204030204" pitchFamily="34" charset="0"/>
                <a:cs typeface="Times New Roman" panose="02020603050405020304" pitchFamily="18" charset="0"/>
              </a:rPr>
              <a:t>work to strengthen nursing organisations in Africa. </a:t>
            </a:r>
            <a:br>
              <a:rPr lang="en-GB" sz="1500" b="0" dirty="0">
                <a:solidFill>
                  <a:schemeClr val="tx1"/>
                </a:solidFill>
                <a:effectLst/>
                <a:latin typeface="GT America Light" panose="00000400000000000000" pitchFamily="50" charset="0"/>
                <a:ea typeface="Calibri" panose="020F0502020204030204" pitchFamily="34" charset="0"/>
                <a:cs typeface="Times New Roman" panose="02020603050405020304" pitchFamily="18" charset="0"/>
              </a:rPr>
            </a:br>
            <a:br>
              <a:rPr lang="en-GB" sz="1500" b="0" dirty="0">
                <a:solidFill>
                  <a:schemeClr val="tx1"/>
                </a:solidFill>
                <a:effectLst/>
                <a:latin typeface="GT America Light" panose="00000400000000000000" pitchFamily="50" charset="0"/>
                <a:ea typeface="Calibri" panose="020F0502020204030204" pitchFamily="34" charset="0"/>
                <a:cs typeface="Times New Roman" panose="02020603050405020304" pitchFamily="18" charset="0"/>
              </a:rPr>
            </a:br>
            <a:r>
              <a:rPr lang="en-GB" sz="1500" b="0" dirty="0">
                <a:effectLst/>
                <a:latin typeface="+mn-lt"/>
                <a:ea typeface="Calibri" panose="020F0502020204030204" pitchFamily="34" charset="0"/>
              </a:rPr>
              <a:t>Through this contribution you support the </a:t>
            </a:r>
            <a:br>
              <a:rPr lang="en-GB" sz="1500" b="0" dirty="0">
                <a:effectLst/>
                <a:latin typeface="+mn-lt"/>
                <a:ea typeface="Calibri" panose="020F0502020204030204" pitchFamily="34" charset="0"/>
              </a:rPr>
            </a:br>
            <a:r>
              <a:rPr lang="en-GB" sz="1500" b="0" dirty="0">
                <a:effectLst/>
                <a:latin typeface="+mn-lt"/>
                <a:ea typeface="Calibri" panose="020F0502020204030204" pitchFamily="34" charset="0"/>
              </a:rPr>
              <a:t>organisations in promoting nurses’ interests, negotiating on their behalf and safeguarding their rights.</a:t>
            </a:r>
            <a:br>
              <a:rPr lang="en-GB" sz="1500" b="0" dirty="0">
                <a:solidFill>
                  <a:schemeClr val="tx1"/>
                </a:solidFill>
                <a:latin typeface="GT America Light" panose="00000400000000000000" pitchFamily="50" charset="0"/>
              </a:rPr>
            </a:br>
            <a:br>
              <a:rPr lang="en-GB" sz="1500" b="0" dirty="0">
                <a:solidFill>
                  <a:schemeClr val="tx1"/>
                </a:solidFill>
                <a:latin typeface="GT America Light" panose="00000400000000000000" pitchFamily="50" charset="0"/>
              </a:rPr>
            </a:br>
            <a:r>
              <a:rPr lang="en-GB" sz="1500" b="0" dirty="0">
                <a:solidFill>
                  <a:schemeClr val="tx1"/>
                </a:solidFill>
                <a:latin typeface="GT America Light" panose="00000400000000000000" pitchFamily="50" charset="0"/>
              </a:rPr>
              <a:t>Date and place:	</a:t>
            </a:r>
            <a:br>
              <a:rPr lang="en-GB" sz="1500" b="0" dirty="0">
                <a:solidFill>
                  <a:schemeClr val="tx1"/>
                </a:solidFill>
                <a:latin typeface="GT America Light" panose="00000400000000000000" pitchFamily="50" charset="0"/>
              </a:rPr>
            </a:br>
            <a:br>
              <a:rPr lang="en-GB" sz="1500" b="0" dirty="0">
                <a:solidFill>
                  <a:schemeClr val="tx1"/>
                </a:solidFill>
                <a:latin typeface="GT America Light" panose="00000400000000000000" pitchFamily="50" charset="0"/>
              </a:rPr>
            </a:br>
            <a:r>
              <a:rPr lang="en-GB" sz="1500" b="0" dirty="0">
                <a:solidFill>
                  <a:schemeClr val="tx1"/>
                </a:solidFill>
                <a:latin typeface="GT America Light" panose="00000400000000000000" pitchFamily="50" charset="0"/>
              </a:rPr>
              <a:t>Signature:</a:t>
            </a:r>
            <a:r>
              <a:rPr lang="en-GB" sz="1500" b="0" dirty="0">
                <a:solidFill>
                  <a:schemeClr val="tx1"/>
                </a:solidFill>
              </a:rPr>
              <a:t>		</a:t>
            </a:r>
          </a:p>
        </p:txBody>
      </p:sp>
      <p:sp>
        <p:nvSpPr>
          <p:cNvPr id="3" name="Plassholder for innhold 2">
            <a:extLst>
              <a:ext uri="{FF2B5EF4-FFF2-40B4-BE49-F238E27FC236}">
                <a16:creationId xmlns:a16="http://schemas.microsoft.com/office/drawing/2014/main" id="{34582550-354A-3E50-95A9-8921A3696912}"/>
              </a:ext>
            </a:extLst>
          </p:cNvPr>
          <p:cNvSpPr>
            <a:spLocks noGrp="1"/>
          </p:cNvSpPr>
          <p:nvPr>
            <p:ph type="subTitle" idx="1"/>
          </p:nvPr>
        </p:nvSpPr>
        <p:spPr>
          <a:xfrm>
            <a:off x="528797" y="816238"/>
            <a:ext cx="4284503" cy="443868"/>
          </a:xfrm>
        </p:spPr>
        <p:txBody>
          <a:bodyPr/>
          <a:lstStyle/>
          <a:p>
            <a:pPr marL="0" indent="0">
              <a:buNone/>
            </a:pPr>
            <a:r>
              <a:rPr lang="en-GB" sz="2800" dirty="0">
                <a:solidFill>
                  <a:schemeClr val="tx1"/>
                </a:solidFill>
                <a:latin typeface="GT America Bold" panose="00000800000000000000" pitchFamily="2" charset="0"/>
              </a:rPr>
              <a:t>Thank you!</a:t>
            </a:r>
          </a:p>
        </p:txBody>
      </p:sp>
      <p:cxnSp>
        <p:nvCxnSpPr>
          <p:cNvPr id="10" name="Rett linje 9">
            <a:extLst>
              <a:ext uri="{FF2B5EF4-FFF2-40B4-BE49-F238E27FC236}">
                <a16:creationId xmlns:a16="http://schemas.microsoft.com/office/drawing/2014/main" id="{E42A9E9C-56C2-B2F9-E192-C7E53B835085}"/>
              </a:ext>
            </a:extLst>
          </p:cNvPr>
          <p:cNvCxnSpPr>
            <a:cxnSpLocks/>
          </p:cNvCxnSpPr>
          <p:nvPr/>
        </p:nvCxnSpPr>
        <p:spPr>
          <a:xfrm>
            <a:off x="1285875" y="1695450"/>
            <a:ext cx="345686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AF516834-224F-FD3C-5D70-861DEF3D0833}"/>
              </a:ext>
            </a:extLst>
          </p:cNvPr>
          <p:cNvCxnSpPr>
            <a:cxnSpLocks/>
          </p:cNvCxnSpPr>
          <p:nvPr/>
        </p:nvCxnSpPr>
        <p:spPr>
          <a:xfrm>
            <a:off x="2289175" y="4871224"/>
            <a:ext cx="25241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E64C39E2-3CFF-9B91-9D21-F58E866482F2}"/>
              </a:ext>
            </a:extLst>
          </p:cNvPr>
          <p:cNvCxnSpPr>
            <a:cxnSpLocks/>
          </p:cNvCxnSpPr>
          <p:nvPr/>
        </p:nvCxnSpPr>
        <p:spPr>
          <a:xfrm>
            <a:off x="2289174" y="5340712"/>
            <a:ext cx="25241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F4D0389D-B743-4E55-514E-AF1AFA823E4A}"/>
              </a:ext>
            </a:extLst>
          </p:cNvPr>
          <p:cNvCxnSpPr>
            <a:cxnSpLocks/>
          </p:cNvCxnSpPr>
          <p:nvPr/>
        </p:nvCxnSpPr>
        <p:spPr>
          <a:xfrm>
            <a:off x="624468" y="2329113"/>
            <a:ext cx="398993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ktangel 32">
            <a:extLst>
              <a:ext uri="{FF2B5EF4-FFF2-40B4-BE49-F238E27FC236}">
                <a16:creationId xmlns:a16="http://schemas.microsoft.com/office/drawing/2014/main" id="{C914C64E-E47A-C2C7-1116-F12FB015861F}"/>
              </a:ext>
            </a:extLst>
          </p:cNvPr>
          <p:cNvSpPr/>
          <p:nvPr/>
        </p:nvSpPr>
        <p:spPr>
          <a:xfrm>
            <a:off x="5241072" y="0"/>
            <a:ext cx="695092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0" name="Rett linje 19">
            <a:extLst>
              <a:ext uri="{FF2B5EF4-FFF2-40B4-BE49-F238E27FC236}">
                <a16:creationId xmlns:a16="http://schemas.microsoft.com/office/drawing/2014/main" id="{89565811-8B34-30B4-9D1E-65FF170C4934}"/>
              </a:ext>
            </a:extLst>
          </p:cNvPr>
          <p:cNvCxnSpPr>
            <a:cxnSpLocks/>
          </p:cNvCxnSpPr>
          <p:nvPr/>
        </p:nvCxnSpPr>
        <p:spPr>
          <a:xfrm>
            <a:off x="2542478" y="2765905"/>
            <a:ext cx="148311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 Placeholder 20">
            <a:extLst>
              <a:ext uri="{FF2B5EF4-FFF2-40B4-BE49-F238E27FC236}">
                <a16:creationId xmlns:a16="http://schemas.microsoft.com/office/drawing/2014/main" id="{CB227215-75BA-C723-DBB2-460B7A291BFD}"/>
              </a:ext>
            </a:extLst>
          </p:cNvPr>
          <p:cNvSpPr txBox="1">
            <a:spLocks/>
          </p:cNvSpPr>
          <p:nvPr/>
        </p:nvSpPr>
        <p:spPr>
          <a:xfrm>
            <a:off x="9097158" y="2104638"/>
            <a:ext cx="1811850" cy="1811850"/>
          </a:xfrm>
          <a:prstGeom prst="ellipse">
            <a:avLst/>
          </a:prstGeom>
          <a:solidFill>
            <a:schemeClr val="accent3"/>
          </a:solidFill>
        </p:spPr>
        <p:txBody>
          <a:bodyPr anchor="ctr"/>
          <a:lstStyle>
            <a:lvl1pPr marL="0" indent="0" algn="ctr" defTabSz="914400" rtl="0" eaLnBrk="1" latinLnBrk="0" hangingPunct="1">
              <a:lnSpc>
                <a:spcPct val="100000"/>
              </a:lnSpc>
              <a:spcBef>
                <a:spcPts val="1000"/>
              </a:spcBef>
              <a:buFont typeface="Arial" panose="020B0604020202020204" pitchFamily="34" charset="0"/>
              <a:buNone/>
              <a:defRPr sz="15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44" name="Graphic 6">
            <a:extLst>
              <a:ext uri="{FF2B5EF4-FFF2-40B4-BE49-F238E27FC236}">
                <a16:creationId xmlns:a16="http://schemas.microsoft.com/office/drawing/2014/main" id="{45712431-C7AA-0981-F292-BC4813C423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63162" y="2120390"/>
            <a:ext cx="2897621" cy="4737610"/>
          </a:xfrm>
          <a:prstGeom prst="rect">
            <a:avLst/>
          </a:prstGeom>
        </p:spPr>
      </p:pic>
      <p:sp>
        <p:nvSpPr>
          <p:cNvPr id="45" name="Text Placeholder 20">
            <a:extLst>
              <a:ext uri="{FF2B5EF4-FFF2-40B4-BE49-F238E27FC236}">
                <a16:creationId xmlns:a16="http://schemas.microsoft.com/office/drawing/2014/main" id="{1C190782-023A-D47D-4211-6AA309705238}"/>
              </a:ext>
            </a:extLst>
          </p:cNvPr>
          <p:cNvSpPr txBox="1">
            <a:spLocks/>
          </p:cNvSpPr>
          <p:nvPr/>
        </p:nvSpPr>
        <p:spPr>
          <a:xfrm>
            <a:off x="7752087" y="330386"/>
            <a:ext cx="1811850" cy="1811850"/>
          </a:xfrm>
          <a:prstGeom prst="ellipse">
            <a:avLst/>
          </a:prstGeom>
          <a:solidFill>
            <a:schemeClr val="accent5"/>
          </a:solidFill>
        </p:spPr>
        <p:txBody>
          <a:bodyPr anchor="ctr"/>
          <a:lstStyle>
            <a:lvl1pPr marL="0" indent="0" algn="ctr" defTabSz="914400" rtl="0" eaLnBrk="1" latinLnBrk="0" hangingPunct="1">
              <a:lnSpc>
                <a:spcPct val="100000"/>
              </a:lnSpc>
              <a:spcBef>
                <a:spcPts val="1000"/>
              </a:spcBef>
              <a:buFont typeface="Arial" panose="020B0604020202020204" pitchFamily="34" charset="0"/>
              <a:buNone/>
              <a:defRPr sz="15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grpSp>
        <p:nvGrpSpPr>
          <p:cNvPr id="46" name="Gruppe 45">
            <a:extLst>
              <a:ext uri="{FF2B5EF4-FFF2-40B4-BE49-F238E27FC236}">
                <a16:creationId xmlns:a16="http://schemas.microsoft.com/office/drawing/2014/main" id="{34B4565B-C6DE-AB33-7C43-B939899E720E}"/>
              </a:ext>
            </a:extLst>
          </p:cNvPr>
          <p:cNvGrpSpPr/>
          <p:nvPr/>
        </p:nvGrpSpPr>
        <p:grpSpPr>
          <a:xfrm>
            <a:off x="8541219" y="378614"/>
            <a:ext cx="2592000" cy="2592000"/>
            <a:chOff x="7965668" y="665878"/>
            <a:chExt cx="2592000" cy="2592000"/>
          </a:xfrm>
        </p:grpSpPr>
        <p:sp>
          <p:nvSpPr>
            <p:cNvPr id="47" name="Text Placeholder 20">
              <a:extLst>
                <a:ext uri="{FF2B5EF4-FFF2-40B4-BE49-F238E27FC236}">
                  <a16:creationId xmlns:a16="http://schemas.microsoft.com/office/drawing/2014/main" id="{2CD3D04F-BAB3-D8F1-F9F9-3209D99C7A93}"/>
                </a:ext>
              </a:extLst>
            </p:cNvPr>
            <p:cNvSpPr txBox="1">
              <a:spLocks/>
            </p:cNvSpPr>
            <p:nvPr/>
          </p:nvSpPr>
          <p:spPr>
            <a:xfrm>
              <a:off x="7965668" y="665878"/>
              <a:ext cx="2592000" cy="2592000"/>
            </a:xfrm>
            <a:prstGeom prst="ellipse">
              <a:avLst/>
            </a:prstGeom>
            <a:solidFill>
              <a:schemeClr val="tx2"/>
            </a:solidFill>
          </p:spPr>
          <p:txBody>
            <a:bodyPr anchor="ctr"/>
            <a:lstStyle>
              <a:lvl1pPr marL="0" indent="0" algn="ctr" defTabSz="914400" rtl="0" eaLnBrk="1" latinLnBrk="0" hangingPunct="1">
                <a:lnSpc>
                  <a:spcPct val="100000"/>
                </a:lnSpc>
                <a:spcBef>
                  <a:spcPts val="1000"/>
                </a:spcBef>
                <a:buFont typeface="Arial" panose="020B0604020202020204" pitchFamily="34" charset="0"/>
                <a:buNone/>
                <a:defRPr sz="15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100" dirty="0">
                <a:solidFill>
                  <a:schemeClr val="accent3"/>
                </a:solidFill>
              </a:endParaRPr>
            </a:p>
            <a:p>
              <a:endParaRPr lang="en-US" sz="1100" dirty="0">
                <a:solidFill>
                  <a:schemeClr val="accent3"/>
                </a:solidFill>
              </a:endParaRPr>
            </a:p>
          </p:txBody>
        </p:sp>
        <p:pic>
          <p:nvPicPr>
            <p:cNvPr id="49" name="Bilde 48">
              <a:extLst>
                <a:ext uri="{FF2B5EF4-FFF2-40B4-BE49-F238E27FC236}">
                  <a16:creationId xmlns:a16="http://schemas.microsoft.com/office/drawing/2014/main" id="{FE9A67E6-5C0C-7C58-71AA-B87EB7EF1011}"/>
                </a:ext>
              </a:extLst>
            </p:cNvPr>
            <p:cNvPicPr>
              <a:picLocks noChangeAspect="1"/>
            </p:cNvPicPr>
            <p:nvPr/>
          </p:nvPicPr>
          <p:blipFill>
            <a:blip r:embed="rId5"/>
            <a:stretch>
              <a:fillRect/>
            </a:stretch>
          </p:blipFill>
          <p:spPr>
            <a:xfrm>
              <a:off x="8745022" y="1868392"/>
              <a:ext cx="1078524" cy="1078524"/>
            </a:xfrm>
            <a:prstGeom prst="rect">
              <a:avLst/>
            </a:prstGeom>
          </p:spPr>
        </p:pic>
      </p:grpSp>
      <p:sp>
        <p:nvSpPr>
          <p:cNvPr id="50" name="Text Placeholder 20">
            <a:extLst>
              <a:ext uri="{FF2B5EF4-FFF2-40B4-BE49-F238E27FC236}">
                <a16:creationId xmlns:a16="http://schemas.microsoft.com/office/drawing/2014/main" id="{2E4B5D8F-74D5-6FE9-8EA0-C2303ECCE911}"/>
              </a:ext>
            </a:extLst>
          </p:cNvPr>
          <p:cNvSpPr txBox="1">
            <a:spLocks/>
          </p:cNvSpPr>
          <p:nvPr/>
        </p:nvSpPr>
        <p:spPr>
          <a:xfrm>
            <a:off x="8197172" y="2249884"/>
            <a:ext cx="409768" cy="409768"/>
          </a:xfrm>
          <a:prstGeom prst="ellipse">
            <a:avLst/>
          </a:prstGeom>
          <a:solidFill>
            <a:srgbClr val="003A51"/>
          </a:solidFill>
        </p:spPr>
        <p:txBody>
          <a:bodyPr anchor="ctr"/>
          <a:lstStyle>
            <a:lvl1pPr marL="0" indent="0" algn="ctr" defTabSz="914400" rtl="0" eaLnBrk="1" latinLnBrk="0" hangingPunct="1">
              <a:lnSpc>
                <a:spcPct val="100000"/>
              </a:lnSpc>
              <a:spcBef>
                <a:spcPts val="1000"/>
              </a:spcBef>
              <a:buFont typeface="Arial" panose="020B0604020202020204" pitchFamily="34" charset="0"/>
              <a:buNone/>
              <a:defRPr sz="15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1" name="Text Placeholder 20">
            <a:extLst>
              <a:ext uri="{FF2B5EF4-FFF2-40B4-BE49-F238E27FC236}">
                <a16:creationId xmlns:a16="http://schemas.microsoft.com/office/drawing/2014/main" id="{A2201A66-2761-4C7F-6923-8BE4630C4671}"/>
              </a:ext>
            </a:extLst>
          </p:cNvPr>
          <p:cNvSpPr txBox="1">
            <a:spLocks/>
          </p:cNvSpPr>
          <p:nvPr/>
        </p:nvSpPr>
        <p:spPr>
          <a:xfrm>
            <a:off x="7693875" y="2464174"/>
            <a:ext cx="342426" cy="342426"/>
          </a:xfrm>
          <a:prstGeom prst="ellipse">
            <a:avLst/>
          </a:prstGeom>
          <a:solidFill>
            <a:srgbClr val="003A51"/>
          </a:solidFill>
        </p:spPr>
        <p:txBody>
          <a:bodyPr anchor="ctr"/>
          <a:lstStyle>
            <a:lvl1pPr marL="0" indent="0" algn="ctr" defTabSz="914400" rtl="0" eaLnBrk="1" latinLnBrk="0" hangingPunct="1">
              <a:lnSpc>
                <a:spcPct val="100000"/>
              </a:lnSpc>
              <a:spcBef>
                <a:spcPts val="1000"/>
              </a:spcBef>
              <a:buFont typeface="Arial" panose="020B0604020202020204" pitchFamily="34" charset="0"/>
              <a:buNone/>
              <a:defRPr sz="15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1" name="TekstSylinder 30">
            <a:extLst>
              <a:ext uri="{FF2B5EF4-FFF2-40B4-BE49-F238E27FC236}">
                <a16:creationId xmlns:a16="http://schemas.microsoft.com/office/drawing/2014/main" id="{F2F34F7E-0CA8-C67A-DC9D-B03DC49C3696}"/>
              </a:ext>
            </a:extLst>
          </p:cNvPr>
          <p:cNvSpPr txBox="1"/>
          <p:nvPr/>
        </p:nvSpPr>
        <p:spPr>
          <a:xfrm>
            <a:off x="8812440" y="769604"/>
            <a:ext cx="2098346" cy="646331"/>
          </a:xfrm>
          <a:prstGeom prst="rect">
            <a:avLst/>
          </a:prstGeom>
          <a:noFill/>
        </p:spPr>
        <p:txBody>
          <a:bodyPr wrap="square">
            <a:spAutoFit/>
          </a:bodyPr>
          <a:lstStyle/>
          <a:p>
            <a:pPr algn="ctr"/>
            <a:r>
              <a:rPr lang="en-GB" sz="1200" b="1" dirty="0">
                <a:solidFill>
                  <a:schemeClr val="bg1"/>
                </a:solidFill>
              </a:rPr>
              <a:t>Read more about our work at </a:t>
            </a:r>
            <a:r>
              <a:rPr lang="en-GB" sz="1200" dirty="0">
                <a:solidFill>
                  <a:schemeClr val="bg1"/>
                </a:solidFill>
                <a:hlinkClick r:id="rId6">
                  <a:extLst>
                    <a:ext uri="{A12FA001-AC4F-418D-AE19-62706E023703}">
                      <ahyp:hlinkClr xmlns:ahyp="http://schemas.microsoft.com/office/drawing/2018/hyperlinkcolor" val="tx"/>
                    </a:ext>
                  </a:extLst>
                </a:hlinkClick>
              </a:rPr>
              <a:t>www.nsf.no</a:t>
            </a:r>
            <a:r>
              <a:rPr lang="en-GB" sz="1200" dirty="0">
                <a:solidFill>
                  <a:schemeClr val="bg1"/>
                </a:solidFill>
              </a:rPr>
              <a:t> or</a:t>
            </a:r>
            <a:br>
              <a:rPr lang="en-GB" sz="1200" dirty="0">
                <a:solidFill>
                  <a:schemeClr val="bg1"/>
                </a:solidFill>
              </a:rPr>
            </a:br>
            <a:r>
              <a:rPr lang="en-GB" sz="1200" dirty="0">
                <a:solidFill>
                  <a:schemeClr val="bg1"/>
                </a:solidFill>
              </a:rPr>
              <a:t> scan the QR-code</a:t>
            </a:r>
          </a:p>
        </p:txBody>
      </p:sp>
    </p:spTree>
    <p:extLst>
      <p:ext uri="{BB962C8B-B14F-4D97-AF65-F5344CB8AC3E}">
        <p14:creationId xmlns:p14="http://schemas.microsoft.com/office/powerpoint/2010/main" val="3784813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3328979"/>
      </p:ext>
    </p:extLst>
  </p:cSld>
  <p:clrMapOvr>
    <a:masterClrMapping/>
  </p:clrMapOvr>
</p:sld>
</file>

<file path=ppt/theme/theme1.xml><?xml version="1.0" encoding="utf-8"?>
<a:theme xmlns:a="http://schemas.openxmlformats.org/drawingml/2006/main" name="NSF Blue">
  <a:themeElements>
    <a:clrScheme name="NSF">
      <a:dk1>
        <a:sysClr val="windowText" lastClr="000000"/>
      </a:dk1>
      <a:lt1>
        <a:sysClr val="window" lastClr="FFFFFF"/>
      </a:lt1>
      <a:dk2>
        <a:srgbClr val="003A51"/>
      </a:dk2>
      <a:lt2>
        <a:srgbClr val="DCEDFF"/>
      </a:lt2>
      <a:accent1>
        <a:srgbClr val="1D6AFF"/>
      </a:accent1>
      <a:accent2>
        <a:srgbClr val="F07216"/>
      </a:accent2>
      <a:accent3>
        <a:srgbClr val="B5E6CF"/>
      </a:accent3>
      <a:accent4>
        <a:srgbClr val="08AB60"/>
      </a:accent4>
      <a:accent5>
        <a:srgbClr val="F9D8BF"/>
      </a:accent5>
      <a:accent6>
        <a:srgbClr val="DCEDFF"/>
      </a:accent6>
      <a:hlink>
        <a:srgbClr val="000000"/>
      </a:hlink>
      <a:folHlink>
        <a:srgbClr val="000000"/>
      </a:folHlink>
    </a:clrScheme>
    <a:fontScheme name="Custom 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F_pptmal_engelsk.pptx" id="{B462EA94-7DB4-42D9-A392-51513E01B6BF}" vid="{F93EBFB2-2A68-476E-BA20-5015033F127F}"/>
    </a:ext>
  </a:extLst>
</a:theme>
</file>

<file path=ppt/theme/theme2.xml><?xml version="1.0" encoding="utf-8"?>
<a:theme xmlns:a="http://schemas.openxmlformats.org/drawingml/2006/main" name="NSF White">
  <a:themeElements>
    <a:clrScheme name="NSF">
      <a:dk1>
        <a:sysClr val="windowText" lastClr="000000"/>
      </a:dk1>
      <a:lt1>
        <a:sysClr val="window" lastClr="FFFFFF"/>
      </a:lt1>
      <a:dk2>
        <a:srgbClr val="003A51"/>
      </a:dk2>
      <a:lt2>
        <a:srgbClr val="DCEDFF"/>
      </a:lt2>
      <a:accent1>
        <a:srgbClr val="1D6AFF"/>
      </a:accent1>
      <a:accent2>
        <a:srgbClr val="F07216"/>
      </a:accent2>
      <a:accent3>
        <a:srgbClr val="B5E6CF"/>
      </a:accent3>
      <a:accent4>
        <a:srgbClr val="08AB60"/>
      </a:accent4>
      <a:accent5>
        <a:srgbClr val="F9D8BF"/>
      </a:accent5>
      <a:accent6>
        <a:srgbClr val="DCEDFF"/>
      </a:accent6>
      <a:hlink>
        <a:srgbClr val="000000"/>
      </a:hlink>
      <a:folHlink>
        <a:srgbClr val="000000"/>
      </a:folHlink>
    </a:clrScheme>
    <a:fontScheme name="Custom 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F_pptmal_engelsk.pptx" id="{B462EA94-7DB4-42D9-A392-51513E01B6BF}" vid="{06E26E84-4254-4032-A70A-DA2495B6FEB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3C3323D5C968D478B3DA206A8B6315D" ma:contentTypeVersion="12" ma:contentTypeDescription="Opprett et nytt dokument." ma:contentTypeScope="" ma:versionID="8a7f39b9331561caf035c7346beda076">
  <xsd:schema xmlns:xsd="http://www.w3.org/2001/XMLSchema" xmlns:xs="http://www.w3.org/2001/XMLSchema" xmlns:p="http://schemas.microsoft.com/office/2006/metadata/properties" xmlns:ns2="812ff80e-13f1-49c8-b7dc-a4ee6a439866" xmlns:ns3="ad219de7-f134-43b2-82a5-be2190133b26" targetNamespace="http://schemas.microsoft.com/office/2006/metadata/properties" ma:root="true" ma:fieldsID="238572f90f864f2d0ed5a5336339e46e" ns2:_="" ns3:_="">
    <xsd:import namespace="812ff80e-13f1-49c8-b7dc-a4ee6a439866"/>
    <xsd:import namespace="ad219de7-f134-43b2-82a5-be2190133b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2ff80e-13f1-49c8-b7dc-a4ee6a4398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97597cfb-bc1a-4313-aa00-4e9896dc7d6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d219de7-f134-43b2-82a5-be2190133b26"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12c42e9-e6b2-4607-b042-655bae52ad9c}" ma:internalName="TaxCatchAll" ma:showField="CatchAllData" ma:web="341fce49-0e71-4997-9b16-94b52b2aba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d219de7-f134-43b2-82a5-be2190133b26" xsi:nil="true"/>
    <lcf76f155ced4ddcb4097134ff3c332f xmlns="812ff80e-13f1-49c8-b7dc-a4ee6a43986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3CA27F-8736-4A97-915E-E06FD2A3C4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2ff80e-13f1-49c8-b7dc-a4ee6a439866"/>
    <ds:schemaRef ds:uri="ad219de7-f134-43b2-82a5-be2190133b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79AE93-FE94-40AF-B935-5F49EA73900D}">
  <ds:schemaRefs>
    <ds:schemaRef ds:uri="3b00a67f-9791-437e-b702-303a706ea042"/>
    <ds:schemaRef ds:uri="7dc3d6ed-56f1-49b6-b310-0ff680cfe62a"/>
    <ds:schemaRef ds:uri="http://schemas.microsoft.com/office/2006/metadata/properties"/>
    <ds:schemaRef ds:uri="http://schemas.microsoft.com/office/infopath/2007/PartnerControls"/>
    <ds:schemaRef ds:uri="ad219de7-f134-43b2-82a5-be2190133b26"/>
    <ds:schemaRef ds:uri="812ff80e-13f1-49c8-b7dc-a4ee6a439866"/>
  </ds:schemaRefs>
</ds:datastoreItem>
</file>

<file path=customXml/itemProps3.xml><?xml version="1.0" encoding="utf-8"?>
<ds:datastoreItem xmlns:ds="http://schemas.openxmlformats.org/officeDocument/2006/customXml" ds:itemID="{466094D8-CBFC-4618-A676-C8CA7505AF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Presentasjon - Engelsk</Template>
  <TotalTime>37</TotalTime>
  <Words>98</Words>
  <Application>Microsoft Office PowerPoint</Application>
  <PresentationFormat>Widescreen</PresentationFormat>
  <Paragraphs>4</Paragraphs>
  <Slides>2</Slides>
  <Notes>1</Notes>
  <HiddenSlides>0</HiddenSlides>
  <MMClips>0</MMClips>
  <ScaleCrop>false</ScaleCrop>
  <HeadingPairs>
    <vt:vector size="6" baseType="variant">
      <vt:variant>
        <vt:lpstr>Brukte skrifter</vt:lpstr>
      </vt:variant>
      <vt:variant>
        <vt:i4>4</vt:i4>
      </vt:variant>
      <vt:variant>
        <vt:lpstr>Tema</vt:lpstr>
      </vt:variant>
      <vt:variant>
        <vt:i4>2</vt:i4>
      </vt:variant>
      <vt:variant>
        <vt:lpstr>Lysbildetitler</vt:lpstr>
      </vt:variant>
      <vt:variant>
        <vt:i4>2</vt:i4>
      </vt:variant>
    </vt:vector>
  </HeadingPairs>
  <TitlesOfParts>
    <vt:vector size="8" baseType="lpstr">
      <vt:lpstr>Arial</vt:lpstr>
      <vt:lpstr>Calibri</vt:lpstr>
      <vt:lpstr>GT America Bold</vt:lpstr>
      <vt:lpstr>GT America Light</vt:lpstr>
      <vt:lpstr>NSF Blue</vt:lpstr>
      <vt:lpstr>NSF White</vt:lpstr>
      <vt:lpstr>Dear,   Thank you for your contribution to   We hereby state that                  NOK  is given to the Norwegian Nurses Organisation’s  work to strengthen nursing organisations in Africa.   Through this contribution you support the  organisations in promoting nurses’ interests, negotiating on their behalf and safeguarding their rights.  Date and place:   Signature:  </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Linnea Berg</dc:creator>
  <cp:lastModifiedBy>Linnèa Berg</cp:lastModifiedBy>
  <cp:revision>2</cp:revision>
  <dcterms:created xsi:type="dcterms:W3CDTF">2022-06-13T07:20:49Z</dcterms:created>
  <dcterms:modified xsi:type="dcterms:W3CDTF">2022-07-04T12:32:19Z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0x01010093C3323D5C968D478B3DA206A8B6315D</vt:lpwstr>
  </property>
  <property fmtid="{D5CDD505-2E9C-101B-9397-08002B2CF9AE}" pid="3" name="MediaServiceImageTags">
    <vt:lpwstr/>
  </property>
  <property fmtid="{D5CDD505-2E9C-101B-9397-08002B2CF9AE}" pid="4" name="eDOCS AutoSave">
    <vt:lpwstr/>
  </property>
</Properties>
</file>