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48" r:id="rId5"/>
  </p:sldMasterIdLst>
  <p:notesMasterIdLst>
    <p:notesMasterId r:id="rId8"/>
  </p:notesMasterIdLst>
  <p:sldIdLst>
    <p:sldId id="286" r:id="rId6"/>
    <p:sldId id="28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13E5F-4BD7-444B-AF1D-3DB4C012160A}" v="3" dt="2022-06-28T14:00:19.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23" autoAdjust="0"/>
  </p:normalViewPr>
  <p:slideViewPr>
    <p:cSldViewPr snapToGrid="0">
      <p:cViewPr varScale="1">
        <p:scale>
          <a:sx n="86" d="100"/>
          <a:sy n="86" d="100"/>
        </p:scale>
        <p:origin x="15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nèa Berg" userId="0c86fff2-af69-4d9a-9bff-bc1be88191bc" providerId="ADAL" clId="{87513E5F-4BD7-444B-AF1D-3DB4C012160A}"/>
    <pc:docChg chg="undo custSel modSld">
      <pc:chgData name="Linnèa Berg" userId="0c86fff2-af69-4d9a-9bff-bc1be88191bc" providerId="ADAL" clId="{87513E5F-4BD7-444B-AF1D-3DB4C012160A}" dt="2022-07-04T12:28:57.650" v="153" actId="20577"/>
      <pc:docMkLst>
        <pc:docMk/>
      </pc:docMkLst>
      <pc:sldChg chg="modSp mod">
        <pc:chgData name="Linnèa Berg" userId="0c86fff2-af69-4d9a-9bff-bc1be88191bc" providerId="ADAL" clId="{87513E5F-4BD7-444B-AF1D-3DB4C012160A}" dt="2022-07-04T12:28:57.650" v="153" actId="20577"/>
        <pc:sldMkLst>
          <pc:docMk/>
          <pc:sldMk cId="3784813885" sldId="286"/>
        </pc:sldMkLst>
        <pc:spChg chg="mod">
          <ac:chgData name="Linnèa Berg" userId="0c86fff2-af69-4d9a-9bff-bc1be88191bc" providerId="ADAL" clId="{87513E5F-4BD7-444B-AF1D-3DB4C012160A}" dt="2022-07-04T12:28:49.473" v="149" actId="20577"/>
          <ac:spMkLst>
            <pc:docMk/>
            <pc:sldMk cId="3784813885" sldId="286"/>
            <ac:spMk id="3" creationId="{34582550-354A-3E50-95A9-8921A3696912}"/>
          </ac:spMkLst>
        </pc:spChg>
        <pc:spChg chg="mod">
          <ac:chgData name="Linnèa Berg" userId="0c86fff2-af69-4d9a-9bff-bc1be88191bc" providerId="ADAL" clId="{87513E5F-4BD7-444B-AF1D-3DB4C012160A}" dt="2022-07-04T12:28:57.650" v="153" actId="20577"/>
          <ac:spMkLst>
            <pc:docMk/>
            <pc:sldMk cId="3784813885" sldId="286"/>
            <ac:spMk id="4" creationId="{7888732C-EC28-4F37-5199-9BCFB94B4FA0}"/>
          </ac:spMkLst>
        </pc:spChg>
        <pc:cxnChg chg="mod">
          <ac:chgData name="Linnèa Berg" userId="0c86fff2-af69-4d9a-9bff-bc1be88191bc" providerId="ADAL" clId="{87513E5F-4BD7-444B-AF1D-3DB4C012160A}" dt="2022-07-04T12:26:40.002" v="93" actId="14100"/>
          <ac:cxnSpMkLst>
            <pc:docMk/>
            <pc:sldMk cId="3784813885" sldId="286"/>
            <ac:cxnSpMk id="20" creationId="{89565811-8B34-30B4-9D1E-65FF170C493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54DFC-3471-437C-B869-2E221E2D4733}" type="datetimeFigureOut">
              <a:rPr lang="nb-NO" smtClean="0"/>
              <a:t>04.07.2022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EC7D4-164E-427E-BFC9-7DA29B79B101}" type="slidenum">
              <a:rPr lang="nb-NO" smtClean="0"/>
              <a:t>‹#›</a:t>
            </a:fld>
            <a:endParaRPr lang="nb-NO"/>
          </a:p>
        </p:txBody>
      </p:sp>
    </p:spTree>
    <p:extLst>
      <p:ext uri="{BB962C8B-B14F-4D97-AF65-F5344CB8AC3E}">
        <p14:creationId xmlns:p14="http://schemas.microsoft.com/office/powerpoint/2010/main" val="332331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80EC7D4-164E-427E-BFC9-7DA29B79B101}" type="slidenum">
              <a:rPr lang="nb-NO" smtClean="0"/>
              <a:t>1</a:t>
            </a:fld>
            <a:endParaRPr lang="nb-NO"/>
          </a:p>
        </p:txBody>
      </p:sp>
    </p:spTree>
    <p:extLst>
      <p:ext uri="{BB962C8B-B14F-4D97-AF65-F5344CB8AC3E}">
        <p14:creationId xmlns:p14="http://schemas.microsoft.com/office/powerpoint/2010/main" val="1244303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rontpage logo">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14003-EDF1-4341-8FCE-E66D5F1FED7D}"/>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3" name="Footer Placeholder 2">
            <a:extLst>
              <a:ext uri="{FF2B5EF4-FFF2-40B4-BE49-F238E27FC236}">
                <a16:creationId xmlns:a16="http://schemas.microsoft.com/office/drawing/2014/main" id="{8E024EEB-082C-41A6-9982-F03C02A54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5E27A2-BA59-4F1D-AEF5-40D00EFCAE7B}"/>
              </a:ext>
            </a:extLst>
          </p:cNvPr>
          <p:cNvSpPr>
            <a:spLocks noGrp="1"/>
          </p:cNvSpPr>
          <p:nvPr>
            <p:ph type="sldNum" sz="quarter" idx="12"/>
          </p:nvPr>
        </p:nvSpPr>
        <p:spPr/>
        <p:txBody>
          <a:bodyPr/>
          <a:lstStyle/>
          <a:p>
            <a:fld id="{66BF4079-CDBD-4DA9-A022-5CF3471DF4E6}" type="slidenum">
              <a:rPr lang="en-US" smtClean="0"/>
              <a:t>‹#›</a:t>
            </a:fld>
            <a:endParaRPr lang="en-US"/>
          </a:p>
        </p:txBody>
      </p:sp>
      <p:pic>
        <p:nvPicPr>
          <p:cNvPr id="6" name="Graphic 5">
            <a:extLst>
              <a:ext uri="{FF2B5EF4-FFF2-40B4-BE49-F238E27FC236}">
                <a16:creationId xmlns:a16="http://schemas.microsoft.com/office/drawing/2014/main" id="{EEEE919A-181C-481B-859E-C6307A38D6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4000" y="657000"/>
            <a:ext cx="5544000" cy="5544000"/>
          </a:xfrm>
          <a:prstGeom prst="rect">
            <a:avLst/>
          </a:prstGeom>
        </p:spPr>
      </p:pic>
    </p:spTree>
    <p:extLst>
      <p:ext uri="{BB962C8B-B14F-4D97-AF65-F5344CB8AC3E}">
        <p14:creationId xmlns:p14="http://schemas.microsoft.com/office/powerpoint/2010/main" val="296555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content,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1" name="Picture Placeholder 7">
            <a:extLst>
              <a:ext uri="{FF2B5EF4-FFF2-40B4-BE49-F238E27FC236}">
                <a16:creationId xmlns:a16="http://schemas.microsoft.com/office/drawing/2014/main" id="{B261C1BF-D372-4671-93FD-17F149872CE3}"/>
              </a:ext>
            </a:extLst>
          </p:cNvPr>
          <p:cNvSpPr>
            <a:spLocks noGrp="1"/>
          </p:cNvSpPr>
          <p:nvPr>
            <p:ph type="pic" sz="quarter" idx="16"/>
          </p:nvPr>
        </p:nvSpPr>
        <p:spPr>
          <a:xfrm>
            <a:off x="3352800" y="0"/>
            <a:ext cx="8839200" cy="6858000"/>
          </a:xfrm>
        </p:spPr>
        <p:txBody>
          <a:bodyPr/>
          <a:lstStyle/>
          <a:p>
            <a:r>
              <a:rPr lang="nb-NO"/>
              <a:t>Klikk på ikonet for å legge til et bilde</a:t>
            </a:r>
            <a:endParaRPr lang="en-US"/>
          </a:p>
        </p:txBody>
      </p:sp>
      <p:sp>
        <p:nvSpPr>
          <p:cNvPr id="8" name="Subtitle 2">
            <a:extLst>
              <a:ext uri="{FF2B5EF4-FFF2-40B4-BE49-F238E27FC236}">
                <a16:creationId xmlns:a16="http://schemas.microsoft.com/office/drawing/2014/main" id="{D02E413F-AE3E-41D6-813B-9F31DF6DDD87}"/>
              </a:ext>
            </a:extLst>
          </p:cNvPr>
          <p:cNvSpPr>
            <a:spLocks noGrp="1"/>
          </p:cNvSpPr>
          <p:nvPr>
            <p:ph type="subTitle" idx="13" hasCustomPrompt="1"/>
          </p:nvPr>
        </p:nvSpPr>
        <p:spPr>
          <a:xfrm>
            <a:off x="534670" y="1366993"/>
            <a:ext cx="2289494" cy="4685191"/>
          </a:xfrm>
        </p:spPr>
        <p:txBody>
          <a:bodyPr>
            <a:noAutofit/>
          </a:bodyPr>
          <a:lstStyle>
            <a:lvl1pPr marL="0" indent="0" algn="l">
              <a:lnSpc>
                <a:spcPct val="12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Content</a:t>
            </a:r>
            <a:endParaRPr lang="en-US"/>
          </a:p>
        </p:txBody>
      </p:sp>
      <p:sp>
        <p:nvSpPr>
          <p:cNvPr id="9" name="Text Placeholder 1">
            <a:extLst>
              <a:ext uri="{FF2B5EF4-FFF2-40B4-BE49-F238E27FC236}">
                <a16:creationId xmlns:a16="http://schemas.microsoft.com/office/drawing/2014/main" id="{9CFFC7F3-2B62-40B9-AE69-2F90FF2DE0F2}"/>
              </a:ext>
            </a:extLst>
          </p:cNvPr>
          <p:cNvSpPr>
            <a:spLocks noGrp="1"/>
          </p:cNvSpPr>
          <p:nvPr>
            <p:ph type="body" sz="quarter" idx="15" hasCustomPrompt="1"/>
          </p:nvPr>
        </p:nvSpPr>
        <p:spPr>
          <a:xfrm>
            <a:off x="528636" y="982505"/>
            <a:ext cx="2289494" cy="363695"/>
          </a:xfrm>
          <a:prstGeom prst="rect">
            <a:avLst/>
          </a:prstGeom>
        </p:spPr>
        <p:txBody>
          <a:bodyPr lIns="91440" tIns="45720" rIns="91440" bIns="45720" anchor="b"/>
          <a:lstStyle>
            <a:lvl1pPr marL="0" indent="0" algn="l">
              <a:lnSpc>
                <a:spcPct val="100000"/>
              </a:lnSpc>
              <a:spcBef>
                <a:spcPts val="0"/>
              </a:spcBef>
              <a:spcAft>
                <a:spcPts val="0"/>
              </a:spcAft>
              <a:buClrTx/>
              <a:buFontTx/>
              <a:buNone/>
              <a:defRPr sz="2000" b="1" i="0" u="none" cap="none">
                <a:solidFill>
                  <a:schemeClr val="bg1"/>
                </a:solidFill>
                <a:latin typeface="+mn-lt"/>
              </a:defRPr>
            </a:lvl1pPr>
          </a:lstStyle>
          <a:p>
            <a:pPr lvl="0"/>
            <a:r>
              <a:rPr lang="en-US"/>
              <a:t>Subtitle</a:t>
            </a:r>
          </a:p>
        </p:txBody>
      </p:sp>
    </p:spTree>
    <p:extLst>
      <p:ext uri="{BB962C8B-B14F-4D97-AF65-F5344CB8AC3E}">
        <p14:creationId xmlns:p14="http://schemas.microsoft.com/office/powerpoint/2010/main" val="340699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7" name="Picture Placeholder 8">
            <a:extLst>
              <a:ext uri="{FF2B5EF4-FFF2-40B4-BE49-F238E27FC236}">
                <a16:creationId xmlns:a16="http://schemas.microsoft.com/office/drawing/2014/main" id="{DFF2B319-50AF-4857-B82C-10B2E229D284}"/>
              </a:ext>
            </a:extLst>
          </p:cNvPr>
          <p:cNvSpPr>
            <a:spLocks noGrp="1"/>
          </p:cNvSpPr>
          <p:nvPr>
            <p:ph type="pic" sz="quarter" idx="14"/>
          </p:nvPr>
        </p:nvSpPr>
        <p:spPr>
          <a:xfrm>
            <a:off x="311944" y="311944"/>
            <a:ext cx="11568112" cy="6231731"/>
          </a:xfrm>
        </p:spPr>
        <p:txBody>
          <a:bodyPr/>
          <a:lstStyle/>
          <a:p>
            <a:r>
              <a:rPr lang="nb-NO"/>
              <a:t>Klikk på ikonet for å legge til et bilde</a:t>
            </a:r>
            <a:endParaRPr lang="en-US"/>
          </a:p>
        </p:txBody>
      </p:sp>
    </p:spTree>
    <p:extLst>
      <p:ext uri="{BB962C8B-B14F-4D97-AF65-F5344CB8AC3E}">
        <p14:creationId xmlns:p14="http://schemas.microsoft.com/office/powerpoint/2010/main" val="408024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Tree>
    <p:extLst>
      <p:ext uri="{BB962C8B-B14F-4D97-AF65-F5344CB8AC3E}">
        <p14:creationId xmlns:p14="http://schemas.microsoft.com/office/powerpoint/2010/main" val="3768084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apittelside, bil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0" name="Picture Placeholder 9">
            <a:extLst>
              <a:ext uri="{FF2B5EF4-FFF2-40B4-BE49-F238E27FC236}">
                <a16:creationId xmlns:a16="http://schemas.microsoft.com/office/drawing/2014/main" id="{C517CC06-6CA2-455B-88AB-42A7E5A911B4}"/>
              </a:ext>
            </a:extLst>
          </p:cNvPr>
          <p:cNvSpPr>
            <a:spLocks noGrp="1"/>
          </p:cNvSpPr>
          <p:nvPr>
            <p:ph type="pic" sz="quarter" idx="13"/>
          </p:nvPr>
        </p:nvSpPr>
        <p:spPr>
          <a:xfrm>
            <a:off x="5362575" y="0"/>
            <a:ext cx="6829425" cy="6858000"/>
          </a:xfrm>
        </p:spPr>
        <p:txBody>
          <a:bodyPr/>
          <a:lstStyle/>
          <a:p>
            <a:endParaRPr lang="en-US" dirty="0"/>
          </a:p>
        </p:txBody>
      </p:sp>
      <p:sp>
        <p:nvSpPr>
          <p:cNvPr id="12" name="Title 1">
            <a:extLst>
              <a:ext uri="{FF2B5EF4-FFF2-40B4-BE49-F238E27FC236}">
                <a16:creationId xmlns:a16="http://schemas.microsoft.com/office/drawing/2014/main" id="{771924ED-905C-42D8-87B0-A52A628B0F45}"/>
              </a:ext>
            </a:extLst>
          </p:cNvPr>
          <p:cNvSpPr>
            <a:spLocks noGrp="1"/>
          </p:cNvSpPr>
          <p:nvPr>
            <p:ph type="ctrTitle" hasCustomPrompt="1"/>
          </p:nvPr>
        </p:nvSpPr>
        <p:spPr>
          <a:xfrm>
            <a:off x="528797" y="1383839"/>
            <a:ext cx="4284503" cy="4135293"/>
          </a:xfrm>
        </p:spPr>
        <p:txBody>
          <a:bodyPr anchor="t">
            <a:noAutofit/>
          </a:bodyPr>
          <a:lstStyle>
            <a:lvl1pPr algn="l">
              <a:lnSpc>
                <a:spcPct val="100000"/>
              </a:lnSpc>
              <a:defRPr sz="3600" b="1"/>
            </a:lvl1pPr>
          </a:lstStyle>
          <a:p>
            <a:r>
              <a:rPr lang="en-US" dirty="0" err="1"/>
              <a:t>Tittel</a:t>
            </a:r>
            <a:endParaRPr lang="en-US" dirty="0"/>
          </a:p>
        </p:txBody>
      </p:sp>
      <p:sp>
        <p:nvSpPr>
          <p:cNvPr id="13" name="Subtitle 2">
            <a:extLst>
              <a:ext uri="{FF2B5EF4-FFF2-40B4-BE49-F238E27FC236}">
                <a16:creationId xmlns:a16="http://schemas.microsoft.com/office/drawing/2014/main" id="{3D848AD0-17F0-43AB-AD32-A2C05771C3B2}"/>
              </a:ext>
            </a:extLst>
          </p:cNvPr>
          <p:cNvSpPr>
            <a:spLocks noGrp="1"/>
          </p:cNvSpPr>
          <p:nvPr>
            <p:ph type="subTitle" idx="1" hasCustomPrompt="1"/>
          </p:nvPr>
        </p:nvSpPr>
        <p:spPr>
          <a:xfrm>
            <a:off x="528797" y="904293"/>
            <a:ext cx="4284503" cy="443868"/>
          </a:xfrm>
        </p:spPr>
        <p:txBody>
          <a:bodyPr anchor="b">
            <a:noAutofit/>
          </a:bodyPr>
          <a:lstStyle>
            <a:lvl1pPr marL="0" indent="0" algn="l">
              <a:lnSpc>
                <a:spcPct val="100000"/>
              </a:lnSpc>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Stikktittel</a:t>
            </a:r>
            <a:endParaRPr lang="en-US" dirty="0"/>
          </a:p>
        </p:txBody>
      </p:sp>
      <p:pic>
        <p:nvPicPr>
          <p:cNvPr id="14" name="Graphic 13">
            <a:extLst>
              <a:ext uri="{FF2B5EF4-FFF2-40B4-BE49-F238E27FC236}">
                <a16:creationId xmlns:a16="http://schemas.microsoft.com/office/drawing/2014/main" id="{FECE8ACE-498E-4813-B950-E07359E94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216" y="5519133"/>
            <a:ext cx="2702522" cy="1398398"/>
          </a:xfrm>
          <a:prstGeom prst="rect">
            <a:avLst/>
          </a:prstGeom>
        </p:spPr>
      </p:pic>
    </p:spTree>
    <p:extLst>
      <p:ext uri="{BB962C8B-B14F-4D97-AF65-F5344CB8AC3E}">
        <p14:creationId xmlns:p14="http://schemas.microsoft.com/office/powerpoint/2010/main" val="1998108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rontpage log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14003-EDF1-4341-8FCE-E66D5F1FED7D}"/>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3" name="Footer Placeholder 2">
            <a:extLst>
              <a:ext uri="{FF2B5EF4-FFF2-40B4-BE49-F238E27FC236}">
                <a16:creationId xmlns:a16="http://schemas.microsoft.com/office/drawing/2014/main" id="{8E024EEB-082C-41A6-9982-F03C02A54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5E27A2-BA59-4F1D-AEF5-40D00EFCAE7B}"/>
              </a:ext>
            </a:extLst>
          </p:cNvPr>
          <p:cNvSpPr>
            <a:spLocks noGrp="1"/>
          </p:cNvSpPr>
          <p:nvPr>
            <p:ph type="sldNum" sz="quarter" idx="12"/>
          </p:nvPr>
        </p:nvSpPr>
        <p:spPr/>
        <p:txBody>
          <a:bodyPr/>
          <a:lstStyle/>
          <a:p>
            <a:fld id="{66BF4079-CDBD-4DA9-A022-5CF3471DF4E6}" type="slidenum">
              <a:rPr lang="en-US" smtClean="0"/>
              <a:t>‹#›</a:t>
            </a:fld>
            <a:endParaRPr lang="en-US"/>
          </a:p>
        </p:txBody>
      </p:sp>
      <p:pic>
        <p:nvPicPr>
          <p:cNvPr id="8" name="Graphic 7">
            <a:extLst>
              <a:ext uri="{FF2B5EF4-FFF2-40B4-BE49-F238E27FC236}">
                <a16:creationId xmlns:a16="http://schemas.microsoft.com/office/drawing/2014/main" id="{CF26361F-B0D2-414A-968D-B3B80BDBAB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4000" y="657000"/>
            <a:ext cx="5544000" cy="5544000"/>
          </a:xfrm>
          <a:prstGeom prst="rect">
            <a:avLst/>
          </a:prstGeom>
        </p:spPr>
      </p:pic>
    </p:spTree>
    <p:extLst>
      <p:ext uri="{BB962C8B-B14F-4D97-AF65-F5344CB8AC3E}">
        <p14:creationId xmlns:p14="http://schemas.microsoft.com/office/powerpoint/2010/main" val="2663712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slide, subtitle,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DF39-8F4D-44A1-AD6E-F80A25F939F8}"/>
              </a:ext>
            </a:extLst>
          </p:cNvPr>
          <p:cNvSpPr>
            <a:spLocks noGrp="1"/>
          </p:cNvSpPr>
          <p:nvPr>
            <p:ph type="ctrTitle" hasCustomPrompt="1"/>
          </p:nvPr>
        </p:nvSpPr>
        <p:spPr>
          <a:xfrm>
            <a:off x="542925" y="766273"/>
            <a:ext cx="4673600" cy="1863406"/>
          </a:xfrm>
        </p:spPr>
        <p:txBody>
          <a:bodyPr anchor="t">
            <a:noAutofit/>
          </a:bodyPr>
          <a:lstStyle>
            <a:lvl1pPr algn="l">
              <a:lnSpc>
                <a:spcPct val="100000"/>
              </a:lnSpc>
              <a:defRPr sz="3600" b="1"/>
            </a:lvl1pPr>
          </a:lstStyle>
          <a:p>
            <a:r>
              <a:rPr lang="nb-NO"/>
              <a:t>Title</a:t>
            </a:r>
            <a:endParaRPr lang="en-US"/>
          </a:p>
        </p:txBody>
      </p:sp>
      <p:sp>
        <p:nvSpPr>
          <p:cNvPr id="3" name="Subtitle 2">
            <a:extLst>
              <a:ext uri="{FF2B5EF4-FFF2-40B4-BE49-F238E27FC236}">
                <a16:creationId xmlns:a16="http://schemas.microsoft.com/office/drawing/2014/main" id="{0A860ED8-9F0E-4671-B61E-58EC5E58612D}"/>
              </a:ext>
            </a:extLst>
          </p:cNvPr>
          <p:cNvSpPr>
            <a:spLocks noGrp="1"/>
          </p:cNvSpPr>
          <p:nvPr>
            <p:ph type="subTitle" idx="1" hasCustomPrompt="1"/>
          </p:nvPr>
        </p:nvSpPr>
        <p:spPr>
          <a:xfrm>
            <a:off x="533400" y="2764156"/>
            <a:ext cx="4673600" cy="2371723"/>
          </a:xfrm>
        </p:spPr>
        <p:txBody>
          <a:bodyPr anchor="t">
            <a:noAutofit/>
          </a:bodyPr>
          <a:lstStyle>
            <a:lvl1pPr marL="0" indent="0" algn="l">
              <a:lnSpc>
                <a:spcPct val="100000"/>
              </a:lnSpc>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0" name="Picture Placeholder 9">
            <a:extLst>
              <a:ext uri="{FF2B5EF4-FFF2-40B4-BE49-F238E27FC236}">
                <a16:creationId xmlns:a16="http://schemas.microsoft.com/office/drawing/2014/main" id="{C517CC06-6CA2-455B-88AB-42A7E5A911B4}"/>
              </a:ext>
            </a:extLst>
          </p:cNvPr>
          <p:cNvSpPr>
            <a:spLocks noGrp="1"/>
          </p:cNvSpPr>
          <p:nvPr>
            <p:ph type="pic" sz="quarter" idx="13"/>
          </p:nvPr>
        </p:nvSpPr>
        <p:spPr>
          <a:xfrm>
            <a:off x="6845300" y="615950"/>
            <a:ext cx="4718050" cy="5607050"/>
          </a:xfrm>
        </p:spPr>
        <p:txBody>
          <a:bodyPr/>
          <a:lstStyle/>
          <a:p>
            <a:endParaRPr lang="en-US"/>
          </a:p>
        </p:txBody>
      </p:sp>
      <p:pic>
        <p:nvPicPr>
          <p:cNvPr id="9" name="Graphic 8">
            <a:extLst>
              <a:ext uri="{FF2B5EF4-FFF2-40B4-BE49-F238E27FC236}">
                <a16:creationId xmlns:a16="http://schemas.microsoft.com/office/drawing/2014/main" id="{1591CB43-5046-4F82-BDA9-8E5EC126F2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0" y="5510942"/>
            <a:ext cx="2743200" cy="1419446"/>
          </a:xfrm>
          <a:prstGeom prst="rect">
            <a:avLst/>
          </a:prstGeom>
        </p:spPr>
      </p:pic>
    </p:spTree>
    <p:extLst>
      <p:ext uri="{BB962C8B-B14F-4D97-AF65-F5344CB8AC3E}">
        <p14:creationId xmlns:p14="http://schemas.microsoft.com/office/powerpoint/2010/main" val="2903176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9" name="Title 1">
            <a:extLst>
              <a:ext uri="{FF2B5EF4-FFF2-40B4-BE49-F238E27FC236}">
                <a16:creationId xmlns:a16="http://schemas.microsoft.com/office/drawing/2014/main" id="{747D8DCA-7D92-474E-9EFE-844E708B2BBC}"/>
              </a:ext>
            </a:extLst>
          </p:cNvPr>
          <p:cNvSpPr>
            <a:spLocks noGrp="1"/>
          </p:cNvSpPr>
          <p:nvPr>
            <p:ph type="ctrTitle" hasCustomPrompt="1"/>
          </p:nvPr>
        </p:nvSpPr>
        <p:spPr>
          <a:xfrm>
            <a:off x="533399" y="1256983"/>
            <a:ext cx="6086475" cy="2486341"/>
          </a:xfrm>
        </p:spPr>
        <p:txBody>
          <a:bodyPr anchor="t">
            <a:noAutofit/>
          </a:bodyPr>
          <a:lstStyle>
            <a:lvl1pPr algn="l">
              <a:lnSpc>
                <a:spcPct val="100000"/>
              </a:lnSpc>
              <a:defRPr sz="4600" b="1"/>
            </a:lvl1pPr>
          </a:lstStyle>
          <a:p>
            <a:r>
              <a:rPr lang="en-US"/>
              <a:t>Title</a:t>
            </a:r>
          </a:p>
        </p:txBody>
      </p:sp>
      <p:sp>
        <p:nvSpPr>
          <p:cNvPr id="11" name="Subtitle 2">
            <a:extLst>
              <a:ext uri="{FF2B5EF4-FFF2-40B4-BE49-F238E27FC236}">
                <a16:creationId xmlns:a16="http://schemas.microsoft.com/office/drawing/2014/main" id="{EA280A88-BF03-48D7-BCB5-3D3E0C788316}"/>
              </a:ext>
            </a:extLst>
          </p:cNvPr>
          <p:cNvSpPr>
            <a:spLocks noGrp="1"/>
          </p:cNvSpPr>
          <p:nvPr>
            <p:ph type="subTitle" idx="1" hasCustomPrompt="1"/>
          </p:nvPr>
        </p:nvSpPr>
        <p:spPr>
          <a:xfrm>
            <a:off x="533399" y="3890642"/>
            <a:ext cx="6057899" cy="1398398"/>
          </a:xfrm>
        </p:spPr>
        <p:txBody>
          <a:bodyPr anchor="t">
            <a:noAutofit/>
          </a:bodyPr>
          <a:lstStyle>
            <a:lvl1pPr marL="0" indent="0" algn="l">
              <a:lnSpc>
                <a:spcPct val="100000"/>
              </a:lnSpc>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8" name="Graphic 7">
            <a:extLst>
              <a:ext uri="{FF2B5EF4-FFF2-40B4-BE49-F238E27FC236}">
                <a16:creationId xmlns:a16="http://schemas.microsoft.com/office/drawing/2014/main" id="{837AE82D-1868-4358-87D9-7B1A65D43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0" y="5510942"/>
            <a:ext cx="2743200" cy="1419446"/>
          </a:xfrm>
          <a:prstGeom prst="rect">
            <a:avLst/>
          </a:prstGeom>
        </p:spPr>
      </p:pic>
    </p:spTree>
    <p:extLst>
      <p:ext uri="{BB962C8B-B14F-4D97-AF65-F5344CB8AC3E}">
        <p14:creationId xmlns:p14="http://schemas.microsoft.com/office/powerpoint/2010/main" val="217587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slide,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0" name="Picture Placeholder 9">
            <a:extLst>
              <a:ext uri="{FF2B5EF4-FFF2-40B4-BE49-F238E27FC236}">
                <a16:creationId xmlns:a16="http://schemas.microsoft.com/office/drawing/2014/main" id="{C517CC06-6CA2-455B-88AB-42A7E5A911B4}"/>
              </a:ext>
            </a:extLst>
          </p:cNvPr>
          <p:cNvSpPr>
            <a:spLocks noGrp="1"/>
          </p:cNvSpPr>
          <p:nvPr>
            <p:ph type="pic" sz="quarter" idx="13"/>
          </p:nvPr>
        </p:nvSpPr>
        <p:spPr>
          <a:xfrm>
            <a:off x="5362575" y="0"/>
            <a:ext cx="6829425" cy="6858000"/>
          </a:xfrm>
        </p:spPr>
        <p:txBody>
          <a:bodyPr/>
          <a:lstStyle/>
          <a:p>
            <a:endParaRPr lang="en-US"/>
          </a:p>
        </p:txBody>
      </p:sp>
      <p:sp>
        <p:nvSpPr>
          <p:cNvPr id="12" name="Title 1">
            <a:extLst>
              <a:ext uri="{FF2B5EF4-FFF2-40B4-BE49-F238E27FC236}">
                <a16:creationId xmlns:a16="http://schemas.microsoft.com/office/drawing/2014/main" id="{771924ED-905C-42D8-87B0-A52A628B0F45}"/>
              </a:ext>
            </a:extLst>
          </p:cNvPr>
          <p:cNvSpPr>
            <a:spLocks noGrp="1"/>
          </p:cNvSpPr>
          <p:nvPr>
            <p:ph type="ctrTitle" hasCustomPrompt="1"/>
          </p:nvPr>
        </p:nvSpPr>
        <p:spPr>
          <a:xfrm>
            <a:off x="528797" y="1383839"/>
            <a:ext cx="4284503" cy="4135293"/>
          </a:xfrm>
        </p:spPr>
        <p:txBody>
          <a:bodyPr anchor="t">
            <a:noAutofit/>
          </a:bodyPr>
          <a:lstStyle>
            <a:lvl1pPr algn="l">
              <a:lnSpc>
                <a:spcPct val="100000"/>
              </a:lnSpc>
              <a:defRPr sz="3600" b="1"/>
            </a:lvl1pPr>
          </a:lstStyle>
          <a:p>
            <a:r>
              <a:rPr lang="en-US"/>
              <a:t>Title</a:t>
            </a:r>
          </a:p>
        </p:txBody>
      </p:sp>
      <p:sp>
        <p:nvSpPr>
          <p:cNvPr id="13" name="Subtitle 2">
            <a:extLst>
              <a:ext uri="{FF2B5EF4-FFF2-40B4-BE49-F238E27FC236}">
                <a16:creationId xmlns:a16="http://schemas.microsoft.com/office/drawing/2014/main" id="{3D848AD0-17F0-43AB-AD32-A2C05771C3B2}"/>
              </a:ext>
            </a:extLst>
          </p:cNvPr>
          <p:cNvSpPr>
            <a:spLocks noGrp="1"/>
          </p:cNvSpPr>
          <p:nvPr>
            <p:ph type="subTitle" idx="1" hasCustomPrompt="1"/>
          </p:nvPr>
        </p:nvSpPr>
        <p:spPr>
          <a:xfrm>
            <a:off x="528797" y="904293"/>
            <a:ext cx="4284503" cy="443868"/>
          </a:xfrm>
        </p:spPr>
        <p:txBody>
          <a:bodyPr anchor="b">
            <a:noAutofit/>
          </a:bodyPr>
          <a:lstStyle>
            <a:lvl1pPr marL="0" indent="0" algn="l">
              <a:lnSpc>
                <a:spcPct val="100000"/>
              </a:lnSpc>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9" name="Graphic 8">
            <a:extLst>
              <a:ext uri="{FF2B5EF4-FFF2-40B4-BE49-F238E27FC236}">
                <a16:creationId xmlns:a16="http://schemas.microsoft.com/office/drawing/2014/main" id="{1CF8FC70-F700-438E-A6C1-17CAB5163D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0" y="5510942"/>
            <a:ext cx="2743200" cy="1419446"/>
          </a:xfrm>
          <a:prstGeom prst="rect">
            <a:avLst/>
          </a:prstGeom>
        </p:spPr>
      </p:pic>
    </p:spTree>
    <p:extLst>
      <p:ext uri="{BB962C8B-B14F-4D97-AF65-F5344CB8AC3E}">
        <p14:creationId xmlns:p14="http://schemas.microsoft.com/office/powerpoint/2010/main" val="2019915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1">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7" name="Content Placeholder 2">
            <a:extLst>
              <a:ext uri="{FF2B5EF4-FFF2-40B4-BE49-F238E27FC236}">
                <a16:creationId xmlns:a16="http://schemas.microsoft.com/office/drawing/2014/main" id="{97C06DEA-FD70-436F-A69E-501BA0B66CE0}"/>
              </a:ext>
            </a:extLst>
          </p:cNvPr>
          <p:cNvSpPr>
            <a:spLocks noGrp="1"/>
          </p:cNvSpPr>
          <p:nvPr>
            <p:ph idx="1"/>
          </p:nvPr>
        </p:nvSpPr>
        <p:spPr>
          <a:xfrm>
            <a:off x="533400" y="1721880"/>
            <a:ext cx="694690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1EEEF548-ACA1-4A16-8540-9B0B111DC6A9}"/>
              </a:ext>
            </a:extLst>
          </p:cNvPr>
          <p:cNvSpPr>
            <a:spLocks noGrp="1"/>
          </p:cNvSpPr>
          <p:nvPr>
            <p:ph type="title" hasCustomPrompt="1"/>
          </p:nvPr>
        </p:nvSpPr>
        <p:spPr>
          <a:xfrm>
            <a:off x="514350" y="590075"/>
            <a:ext cx="6958755" cy="811374"/>
          </a:xfrm>
        </p:spPr>
        <p:txBody>
          <a:bodyPr anchor="b"/>
          <a:lstStyle>
            <a:lvl1pPr>
              <a:defRPr sz="3600" b="1"/>
            </a:lvl1pPr>
          </a:lstStyle>
          <a:p>
            <a:r>
              <a:rPr lang="en-US"/>
              <a:t>Title</a:t>
            </a:r>
          </a:p>
        </p:txBody>
      </p:sp>
    </p:spTree>
    <p:extLst>
      <p:ext uri="{BB962C8B-B14F-4D97-AF65-F5344CB8AC3E}">
        <p14:creationId xmlns:p14="http://schemas.microsoft.com/office/powerpoint/2010/main" val="3496734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2">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6" name="Title 1">
            <a:extLst>
              <a:ext uri="{FF2B5EF4-FFF2-40B4-BE49-F238E27FC236}">
                <a16:creationId xmlns:a16="http://schemas.microsoft.com/office/drawing/2014/main" id="{405BEBB2-BE15-44F6-A67B-334C5CA536E0}"/>
              </a:ext>
            </a:extLst>
          </p:cNvPr>
          <p:cNvSpPr>
            <a:spLocks noGrp="1"/>
          </p:cNvSpPr>
          <p:nvPr>
            <p:ph type="title" hasCustomPrompt="1"/>
          </p:nvPr>
        </p:nvSpPr>
        <p:spPr>
          <a:xfrm>
            <a:off x="514350" y="590075"/>
            <a:ext cx="11156950" cy="811374"/>
          </a:xfrm>
        </p:spPr>
        <p:txBody>
          <a:bodyPr anchor="b"/>
          <a:lstStyle>
            <a:lvl1pPr>
              <a:defRPr sz="3600" b="1"/>
            </a:lvl1pPr>
          </a:lstStyle>
          <a:p>
            <a:r>
              <a:rPr lang="en-US"/>
              <a:t>Title</a:t>
            </a:r>
          </a:p>
        </p:txBody>
      </p:sp>
      <p:sp>
        <p:nvSpPr>
          <p:cNvPr id="8" name="Content Placeholder 2">
            <a:extLst>
              <a:ext uri="{FF2B5EF4-FFF2-40B4-BE49-F238E27FC236}">
                <a16:creationId xmlns:a16="http://schemas.microsoft.com/office/drawing/2014/main" id="{1677A128-D1FD-4F2E-9EA4-45427A82EBE8}"/>
              </a:ext>
            </a:extLst>
          </p:cNvPr>
          <p:cNvSpPr>
            <a:spLocks noGrp="1"/>
          </p:cNvSpPr>
          <p:nvPr>
            <p:ph idx="13"/>
          </p:nvPr>
        </p:nvSpPr>
        <p:spPr>
          <a:xfrm>
            <a:off x="6318250" y="1721880"/>
            <a:ext cx="534035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B243869F-0C66-496B-A15D-66650BCBC9D4}"/>
              </a:ext>
            </a:extLst>
          </p:cNvPr>
          <p:cNvSpPr>
            <a:spLocks noGrp="1"/>
          </p:cNvSpPr>
          <p:nvPr>
            <p:ph idx="14"/>
          </p:nvPr>
        </p:nvSpPr>
        <p:spPr>
          <a:xfrm>
            <a:off x="533400" y="1721880"/>
            <a:ext cx="534035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11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subtitle,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DF39-8F4D-44A1-AD6E-F80A25F939F8}"/>
              </a:ext>
            </a:extLst>
          </p:cNvPr>
          <p:cNvSpPr>
            <a:spLocks noGrp="1"/>
          </p:cNvSpPr>
          <p:nvPr>
            <p:ph type="ctrTitle" hasCustomPrompt="1"/>
          </p:nvPr>
        </p:nvSpPr>
        <p:spPr>
          <a:xfrm>
            <a:off x="542925" y="766273"/>
            <a:ext cx="4673600" cy="1863406"/>
          </a:xfrm>
        </p:spPr>
        <p:txBody>
          <a:bodyPr anchor="t">
            <a:noAutofit/>
          </a:bodyPr>
          <a:lstStyle>
            <a:lvl1pPr algn="l">
              <a:lnSpc>
                <a:spcPct val="100000"/>
              </a:lnSpc>
              <a:defRPr sz="3600" b="1"/>
            </a:lvl1pPr>
          </a:lstStyle>
          <a:p>
            <a:r>
              <a:rPr lang="en-US"/>
              <a:t>Title</a:t>
            </a:r>
          </a:p>
        </p:txBody>
      </p:sp>
      <p:sp>
        <p:nvSpPr>
          <p:cNvPr id="3" name="Subtitle 2">
            <a:extLst>
              <a:ext uri="{FF2B5EF4-FFF2-40B4-BE49-F238E27FC236}">
                <a16:creationId xmlns:a16="http://schemas.microsoft.com/office/drawing/2014/main" id="{0A860ED8-9F0E-4671-B61E-58EC5E58612D}"/>
              </a:ext>
            </a:extLst>
          </p:cNvPr>
          <p:cNvSpPr>
            <a:spLocks noGrp="1"/>
          </p:cNvSpPr>
          <p:nvPr>
            <p:ph type="subTitle" idx="1" hasCustomPrompt="1"/>
          </p:nvPr>
        </p:nvSpPr>
        <p:spPr>
          <a:xfrm>
            <a:off x="533400" y="2764156"/>
            <a:ext cx="4673600" cy="2371723"/>
          </a:xfrm>
        </p:spPr>
        <p:txBody>
          <a:bodyPr anchor="t">
            <a:noAutofit/>
          </a:bodyPr>
          <a:lstStyle>
            <a:lvl1pPr marL="0" indent="0" algn="l">
              <a:lnSpc>
                <a:spcPct val="100000"/>
              </a:lnSpc>
              <a:buNone/>
              <a:defRPr sz="1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0" name="Picture Placeholder 9">
            <a:extLst>
              <a:ext uri="{FF2B5EF4-FFF2-40B4-BE49-F238E27FC236}">
                <a16:creationId xmlns:a16="http://schemas.microsoft.com/office/drawing/2014/main" id="{C517CC06-6CA2-455B-88AB-42A7E5A911B4}"/>
              </a:ext>
            </a:extLst>
          </p:cNvPr>
          <p:cNvSpPr>
            <a:spLocks noGrp="1"/>
          </p:cNvSpPr>
          <p:nvPr>
            <p:ph type="pic" sz="quarter" idx="13"/>
          </p:nvPr>
        </p:nvSpPr>
        <p:spPr>
          <a:xfrm>
            <a:off x="6845300" y="615950"/>
            <a:ext cx="4718050" cy="5607050"/>
          </a:xfrm>
        </p:spPr>
        <p:txBody>
          <a:bodyPr/>
          <a:lstStyle/>
          <a:p>
            <a:r>
              <a:rPr lang="nb-NO"/>
              <a:t>Klikk på ikonet for å legge til et bilde</a:t>
            </a:r>
            <a:endParaRPr lang="en-US"/>
          </a:p>
        </p:txBody>
      </p:sp>
      <p:pic>
        <p:nvPicPr>
          <p:cNvPr id="11" name="Graphic 10">
            <a:extLst>
              <a:ext uri="{FF2B5EF4-FFF2-40B4-BE49-F238E27FC236}">
                <a16:creationId xmlns:a16="http://schemas.microsoft.com/office/drawing/2014/main" id="{72A3C0ED-272B-4DBC-A060-1C98602607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0" y="5510942"/>
            <a:ext cx="2743200" cy="1419446"/>
          </a:xfrm>
          <a:prstGeom prst="rect">
            <a:avLst/>
          </a:prstGeom>
        </p:spPr>
      </p:pic>
    </p:spTree>
    <p:extLst>
      <p:ext uri="{BB962C8B-B14F-4D97-AF65-F5344CB8AC3E}">
        <p14:creationId xmlns:p14="http://schemas.microsoft.com/office/powerpoint/2010/main" val="2989460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large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096000" y="0"/>
            <a:ext cx="6096000" cy="6858000"/>
          </a:xfrm>
        </p:spPr>
        <p:txBody>
          <a:bodyPr/>
          <a:lstStyle/>
          <a:p>
            <a:endParaRPr lang="en-US"/>
          </a:p>
        </p:txBody>
      </p:sp>
      <p:sp>
        <p:nvSpPr>
          <p:cNvPr id="16" name="Content Placeholder 2">
            <a:extLst>
              <a:ext uri="{FF2B5EF4-FFF2-40B4-BE49-F238E27FC236}">
                <a16:creationId xmlns:a16="http://schemas.microsoft.com/office/drawing/2014/main" id="{C9FF6EE8-992F-495D-BD1F-BB47E65C4D3A}"/>
              </a:ext>
            </a:extLst>
          </p:cNvPr>
          <p:cNvSpPr>
            <a:spLocks noGrp="1"/>
          </p:cNvSpPr>
          <p:nvPr>
            <p:ph idx="1"/>
          </p:nvPr>
        </p:nvSpPr>
        <p:spPr>
          <a:xfrm>
            <a:off x="533400" y="1721880"/>
            <a:ext cx="5029199"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32DB9DC7-A566-444C-90D9-AB7892A19FC4}"/>
              </a:ext>
            </a:extLst>
          </p:cNvPr>
          <p:cNvSpPr>
            <a:spLocks noGrp="1"/>
          </p:cNvSpPr>
          <p:nvPr>
            <p:ph type="title" hasCustomPrompt="1"/>
          </p:nvPr>
        </p:nvSpPr>
        <p:spPr>
          <a:xfrm>
            <a:off x="514349" y="590075"/>
            <a:ext cx="5035165" cy="811374"/>
          </a:xfrm>
        </p:spPr>
        <p:txBody>
          <a:bodyPr anchor="b"/>
          <a:lstStyle>
            <a:lvl1pPr>
              <a:defRPr sz="3600" b="1"/>
            </a:lvl1pPr>
          </a:lstStyle>
          <a:p>
            <a:r>
              <a:rPr lang="en-US"/>
              <a:t>Title</a:t>
            </a:r>
          </a:p>
        </p:txBody>
      </p:sp>
    </p:spTree>
    <p:extLst>
      <p:ext uri="{BB962C8B-B14F-4D97-AF65-F5344CB8AC3E}">
        <p14:creationId xmlns:p14="http://schemas.microsoft.com/office/powerpoint/2010/main" val="1427907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icture (r)">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096000" y="615951"/>
            <a:ext cx="5480050" cy="5607050"/>
          </a:xfrm>
        </p:spPr>
        <p:txBody>
          <a:bodyPr/>
          <a:lstStyle/>
          <a:p>
            <a:endParaRPr lang="en-US"/>
          </a:p>
        </p:txBody>
      </p:sp>
      <p:sp>
        <p:nvSpPr>
          <p:cNvPr id="9" name="Content Placeholder 2">
            <a:extLst>
              <a:ext uri="{FF2B5EF4-FFF2-40B4-BE49-F238E27FC236}">
                <a16:creationId xmlns:a16="http://schemas.microsoft.com/office/drawing/2014/main" id="{8C74DFD4-894D-4FC9-A145-F0A9D7BEF930}"/>
              </a:ext>
            </a:extLst>
          </p:cNvPr>
          <p:cNvSpPr>
            <a:spLocks noGrp="1"/>
          </p:cNvSpPr>
          <p:nvPr>
            <p:ph idx="1"/>
          </p:nvPr>
        </p:nvSpPr>
        <p:spPr>
          <a:xfrm>
            <a:off x="533400" y="1721880"/>
            <a:ext cx="5029199"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5506EBC8-DBD8-40A9-9D33-95098B0A6670}"/>
              </a:ext>
            </a:extLst>
          </p:cNvPr>
          <p:cNvSpPr>
            <a:spLocks noGrp="1"/>
          </p:cNvSpPr>
          <p:nvPr>
            <p:ph type="title" hasCustomPrompt="1"/>
          </p:nvPr>
        </p:nvSpPr>
        <p:spPr>
          <a:xfrm>
            <a:off x="514349" y="590075"/>
            <a:ext cx="5035165" cy="811374"/>
          </a:xfrm>
        </p:spPr>
        <p:txBody>
          <a:bodyPr anchor="b"/>
          <a:lstStyle>
            <a:lvl1pPr>
              <a:defRPr sz="3600" b="1"/>
            </a:lvl1pPr>
          </a:lstStyle>
          <a:p>
            <a:r>
              <a:rPr lang="en-US"/>
              <a:t>Title</a:t>
            </a:r>
          </a:p>
        </p:txBody>
      </p:sp>
    </p:spTree>
    <p:extLst>
      <p:ext uri="{BB962C8B-B14F-4D97-AF65-F5344CB8AC3E}">
        <p14:creationId xmlns:p14="http://schemas.microsoft.com/office/powerpoint/2010/main" val="2925099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icture (l)">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2" name="Title 1">
            <a:extLst>
              <a:ext uri="{FF2B5EF4-FFF2-40B4-BE49-F238E27FC236}">
                <a16:creationId xmlns:a16="http://schemas.microsoft.com/office/drawing/2014/main" id="{E1081F9A-B976-4265-9213-FAB1862BF37C}"/>
              </a:ext>
            </a:extLst>
          </p:cNvPr>
          <p:cNvSpPr>
            <a:spLocks noGrp="1"/>
          </p:cNvSpPr>
          <p:nvPr>
            <p:ph type="title" hasCustomPrompt="1"/>
          </p:nvPr>
        </p:nvSpPr>
        <p:spPr>
          <a:xfrm>
            <a:off x="6003924" y="583725"/>
            <a:ext cx="5566635" cy="811374"/>
          </a:xfrm>
        </p:spPr>
        <p:txBody>
          <a:bodyPr anchor="b"/>
          <a:lstStyle>
            <a:lvl1pPr>
              <a:defRPr sz="3600" b="1"/>
            </a:lvl1pPr>
          </a:lstStyle>
          <a:p>
            <a:r>
              <a:rPr lang="en-US"/>
              <a:t>Title</a:t>
            </a:r>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15950" y="615951"/>
            <a:ext cx="4851400" cy="5607050"/>
          </a:xfrm>
        </p:spPr>
        <p:txBody>
          <a:bodyPr/>
          <a:lstStyle/>
          <a:p>
            <a:endParaRPr lang="en-US"/>
          </a:p>
        </p:txBody>
      </p:sp>
      <p:sp>
        <p:nvSpPr>
          <p:cNvPr id="10" name="Content Placeholder 2">
            <a:extLst>
              <a:ext uri="{FF2B5EF4-FFF2-40B4-BE49-F238E27FC236}">
                <a16:creationId xmlns:a16="http://schemas.microsoft.com/office/drawing/2014/main" id="{2B12CF08-1883-4E42-8BED-17E12A4DE26D}"/>
              </a:ext>
            </a:extLst>
          </p:cNvPr>
          <p:cNvSpPr>
            <a:spLocks noGrp="1"/>
          </p:cNvSpPr>
          <p:nvPr>
            <p:ph idx="1"/>
          </p:nvPr>
        </p:nvSpPr>
        <p:spPr>
          <a:xfrm>
            <a:off x="5994400" y="1701800"/>
            <a:ext cx="5581650" cy="4521201"/>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200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content,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3" name="Subtitle 2">
            <a:extLst>
              <a:ext uri="{FF2B5EF4-FFF2-40B4-BE49-F238E27FC236}">
                <a16:creationId xmlns:a16="http://schemas.microsoft.com/office/drawing/2014/main" id="{15551B51-F2BF-4521-9F47-C28C9D7B127C}"/>
              </a:ext>
            </a:extLst>
          </p:cNvPr>
          <p:cNvSpPr>
            <a:spLocks noGrp="1"/>
          </p:cNvSpPr>
          <p:nvPr>
            <p:ph type="subTitle" idx="13" hasCustomPrompt="1"/>
          </p:nvPr>
        </p:nvSpPr>
        <p:spPr>
          <a:xfrm>
            <a:off x="534670" y="1366993"/>
            <a:ext cx="2289494" cy="4685191"/>
          </a:xfrm>
        </p:spPr>
        <p:txBody>
          <a:bodyPr>
            <a:noAutofit/>
          </a:bodyPr>
          <a:lstStyle>
            <a:lvl1pPr marL="0" indent="0" algn="l">
              <a:lnSpc>
                <a:spcPct val="12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Content</a:t>
            </a:r>
            <a:endParaRPr lang="en-US"/>
          </a:p>
        </p:txBody>
      </p:sp>
      <p:sp>
        <p:nvSpPr>
          <p:cNvPr id="2" name="Text Placeholder 1">
            <a:extLst>
              <a:ext uri="{FF2B5EF4-FFF2-40B4-BE49-F238E27FC236}">
                <a16:creationId xmlns:a16="http://schemas.microsoft.com/office/drawing/2014/main" id="{F6F04F22-A29D-4640-9187-5727E75E1D51}"/>
              </a:ext>
            </a:extLst>
          </p:cNvPr>
          <p:cNvSpPr>
            <a:spLocks noGrp="1"/>
          </p:cNvSpPr>
          <p:nvPr>
            <p:ph type="body" sz="quarter" idx="15" hasCustomPrompt="1"/>
          </p:nvPr>
        </p:nvSpPr>
        <p:spPr>
          <a:xfrm>
            <a:off x="528636" y="982505"/>
            <a:ext cx="2289494" cy="363695"/>
          </a:xfrm>
          <a:prstGeom prst="rect">
            <a:avLst/>
          </a:prstGeom>
        </p:spPr>
        <p:txBody>
          <a:bodyPr lIns="91440" tIns="45720" rIns="91440" bIns="45720" anchor="b"/>
          <a:lstStyle>
            <a:lvl1pPr marL="0" indent="0" algn="l">
              <a:lnSpc>
                <a:spcPct val="100000"/>
              </a:lnSpc>
              <a:spcBef>
                <a:spcPts val="0"/>
              </a:spcBef>
              <a:spcAft>
                <a:spcPts val="0"/>
              </a:spcAft>
              <a:buClrTx/>
              <a:buFontTx/>
              <a:buNone/>
              <a:defRPr sz="2000" b="1" i="0" u="none" cap="none">
                <a:solidFill>
                  <a:srgbClr val="000000"/>
                </a:solidFill>
                <a:latin typeface="+mn-lt"/>
              </a:defRPr>
            </a:lvl1pPr>
          </a:lstStyle>
          <a:p>
            <a:pPr lvl="0"/>
            <a:r>
              <a:rPr lang="en-US"/>
              <a:t>Subtitle</a:t>
            </a:r>
          </a:p>
        </p:txBody>
      </p:sp>
      <p:sp>
        <p:nvSpPr>
          <p:cNvPr id="11" name="Picture Placeholder 7">
            <a:extLst>
              <a:ext uri="{FF2B5EF4-FFF2-40B4-BE49-F238E27FC236}">
                <a16:creationId xmlns:a16="http://schemas.microsoft.com/office/drawing/2014/main" id="{B261C1BF-D372-4671-93FD-17F149872CE3}"/>
              </a:ext>
            </a:extLst>
          </p:cNvPr>
          <p:cNvSpPr>
            <a:spLocks noGrp="1"/>
          </p:cNvSpPr>
          <p:nvPr>
            <p:ph type="pic" sz="quarter" idx="16"/>
          </p:nvPr>
        </p:nvSpPr>
        <p:spPr>
          <a:xfrm>
            <a:off x="3352800" y="0"/>
            <a:ext cx="8839200" cy="6858000"/>
          </a:xfrm>
        </p:spPr>
        <p:txBody>
          <a:bodyPr/>
          <a:lstStyle/>
          <a:p>
            <a:endParaRPr lang="en-US"/>
          </a:p>
        </p:txBody>
      </p:sp>
    </p:spTree>
    <p:extLst>
      <p:ext uri="{BB962C8B-B14F-4D97-AF65-F5344CB8AC3E}">
        <p14:creationId xmlns:p14="http://schemas.microsoft.com/office/powerpoint/2010/main" val="1749738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9" name="Picture Placeholder 8">
            <a:extLst>
              <a:ext uri="{FF2B5EF4-FFF2-40B4-BE49-F238E27FC236}">
                <a16:creationId xmlns:a16="http://schemas.microsoft.com/office/drawing/2014/main" id="{B387FC3E-FE36-4CD2-A2A6-B41BE5EDB7F4}"/>
              </a:ext>
            </a:extLst>
          </p:cNvPr>
          <p:cNvSpPr>
            <a:spLocks noGrp="1"/>
          </p:cNvSpPr>
          <p:nvPr>
            <p:ph type="pic" sz="quarter" idx="14"/>
          </p:nvPr>
        </p:nvSpPr>
        <p:spPr>
          <a:xfrm>
            <a:off x="311944" y="311944"/>
            <a:ext cx="11568112" cy="6231731"/>
          </a:xfrm>
        </p:spPr>
        <p:txBody>
          <a:bodyPr/>
          <a:lstStyle/>
          <a:p>
            <a:endParaRPr lang="en-US"/>
          </a:p>
        </p:txBody>
      </p:sp>
    </p:spTree>
    <p:extLst>
      <p:ext uri="{BB962C8B-B14F-4D97-AF65-F5344CB8AC3E}">
        <p14:creationId xmlns:p14="http://schemas.microsoft.com/office/powerpoint/2010/main" val="2395241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Tree>
    <p:extLst>
      <p:ext uri="{BB962C8B-B14F-4D97-AF65-F5344CB8AC3E}">
        <p14:creationId xmlns:p14="http://schemas.microsoft.com/office/powerpoint/2010/main" val="315030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 subtitl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9" name="Title 1">
            <a:extLst>
              <a:ext uri="{FF2B5EF4-FFF2-40B4-BE49-F238E27FC236}">
                <a16:creationId xmlns:a16="http://schemas.microsoft.com/office/drawing/2014/main" id="{747D8DCA-7D92-474E-9EFE-844E708B2BBC}"/>
              </a:ext>
            </a:extLst>
          </p:cNvPr>
          <p:cNvSpPr>
            <a:spLocks noGrp="1"/>
          </p:cNvSpPr>
          <p:nvPr>
            <p:ph type="ctrTitle" hasCustomPrompt="1"/>
          </p:nvPr>
        </p:nvSpPr>
        <p:spPr>
          <a:xfrm>
            <a:off x="533399" y="1256983"/>
            <a:ext cx="6086475" cy="2486341"/>
          </a:xfrm>
        </p:spPr>
        <p:txBody>
          <a:bodyPr anchor="t">
            <a:noAutofit/>
          </a:bodyPr>
          <a:lstStyle>
            <a:lvl1pPr algn="l">
              <a:lnSpc>
                <a:spcPct val="100000"/>
              </a:lnSpc>
              <a:defRPr sz="4600" b="1"/>
            </a:lvl1pPr>
          </a:lstStyle>
          <a:p>
            <a:r>
              <a:rPr lang="en-US"/>
              <a:t>Title</a:t>
            </a:r>
          </a:p>
        </p:txBody>
      </p:sp>
      <p:sp>
        <p:nvSpPr>
          <p:cNvPr id="11" name="Subtitle 2">
            <a:extLst>
              <a:ext uri="{FF2B5EF4-FFF2-40B4-BE49-F238E27FC236}">
                <a16:creationId xmlns:a16="http://schemas.microsoft.com/office/drawing/2014/main" id="{EA280A88-BF03-48D7-BCB5-3D3E0C788316}"/>
              </a:ext>
            </a:extLst>
          </p:cNvPr>
          <p:cNvSpPr>
            <a:spLocks noGrp="1"/>
          </p:cNvSpPr>
          <p:nvPr>
            <p:ph type="subTitle" idx="1" hasCustomPrompt="1"/>
          </p:nvPr>
        </p:nvSpPr>
        <p:spPr>
          <a:xfrm>
            <a:off x="533399" y="3890642"/>
            <a:ext cx="6057899" cy="1398398"/>
          </a:xfrm>
        </p:spPr>
        <p:txBody>
          <a:bodyPr anchor="t">
            <a:noAutofit/>
          </a:bodyPr>
          <a:lstStyle>
            <a:lvl1pPr marL="0" indent="0" algn="l">
              <a:lnSpc>
                <a:spcPct val="100000"/>
              </a:lnSpc>
              <a:buNone/>
              <a:defRPr sz="1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0" name="Graphic 9">
            <a:extLst>
              <a:ext uri="{FF2B5EF4-FFF2-40B4-BE49-F238E27FC236}">
                <a16:creationId xmlns:a16="http://schemas.microsoft.com/office/drawing/2014/main" id="{28139FC1-9068-4D67-8783-555F95B6D9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0" y="5510942"/>
            <a:ext cx="2743200" cy="1419446"/>
          </a:xfrm>
          <a:prstGeom prst="rect">
            <a:avLst/>
          </a:prstGeom>
        </p:spPr>
      </p:pic>
    </p:spTree>
    <p:extLst>
      <p:ext uri="{BB962C8B-B14F-4D97-AF65-F5344CB8AC3E}">
        <p14:creationId xmlns:p14="http://schemas.microsoft.com/office/powerpoint/2010/main" val="110689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slide,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0" name="Picture Placeholder 9">
            <a:extLst>
              <a:ext uri="{FF2B5EF4-FFF2-40B4-BE49-F238E27FC236}">
                <a16:creationId xmlns:a16="http://schemas.microsoft.com/office/drawing/2014/main" id="{C517CC06-6CA2-455B-88AB-42A7E5A911B4}"/>
              </a:ext>
            </a:extLst>
          </p:cNvPr>
          <p:cNvSpPr>
            <a:spLocks noGrp="1"/>
          </p:cNvSpPr>
          <p:nvPr>
            <p:ph type="pic" sz="quarter" idx="13"/>
          </p:nvPr>
        </p:nvSpPr>
        <p:spPr>
          <a:xfrm>
            <a:off x="5362575" y="0"/>
            <a:ext cx="6829425" cy="6858000"/>
          </a:xfrm>
        </p:spPr>
        <p:txBody>
          <a:bodyPr/>
          <a:lstStyle/>
          <a:p>
            <a:r>
              <a:rPr lang="nb-NO"/>
              <a:t>Klikk på ikonet for å legge til et bilde</a:t>
            </a:r>
            <a:endParaRPr lang="en-US"/>
          </a:p>
        </p:txBody>
      </p:sp>
      <p:sp>
        <p:nvSpPr>
          <p:cNvPr id="11" name="Title 1">
            <a:extLst>
              <a:ext uri="{FF2B5EF4-FFF2-40B4-BE49-F238E27FC236}">
                <a16:creationId xmlns:a16="http://schemas.microsoft.com/office/drawing/2014/main" id="{C1A24DCB-D4B7-46DD-99AD-7775BF93C77D}"/>
              </a:ext>
            </a:extLst>
          </p:cNvPr>
          <p:cNvSpPr>
            <a:spLocks noGrp="1"/>
          </p:cNvSpPr>
          <p:nvPr>
            <p:ph type="ctrTitle" hasCustomPrompt="1"/>
          </p:nvPr>
        </p:nvSpPr>
        <p:spPr>
          <a:xfrm>
            <a:off x="528797" y="1383839"/>
            <a:ext cx="4284503" cy="4135293"/>
          </a:xfrm>
        </p:spPr>
        <p:txBody>
          <a:bodyPr anchor="t">
            <a:noAutofit/>
          </a:bodyPr>
          <a:lstStyle>
            <a:lvl1pPr algn="l">
              <a:lnSpc>
                <a:spcPct val="100000"/>
              </a:lnSpc>
              <a:defRPr sz="3600" b="1"/>
            </a:lvl1pPr>
          </a:lstStyle>
          <a:p>
            <a:r>
              <a:rPr lang="en-US"/>
              <a:t>Title</a:t>
            </a:r>
          </a:p>
        </p:txBody>
      </p:sp>
      <p:sp>
        <p:nvSpPr>
          <p:cNvPr id="14" name="Subtitle 2">
            <a:extLst>
              <a:ext uri="{FF2B5EF4-FFF2-40B4-BE49-F238E27FC236}">
                <a16:creationId xmlns:a16="http://schemas.microsoft.com/office/drawing/2014/main" id="{EA958161-F032-4A2C-B726-4AD261A4BB39}"/>
              </a:ext>
            </a:extLst>
          </p:cNvPr>
          <p:cNvSpPr>
            <a:spLocks noGrp="1"/>
          </p:cNvSpPr>
          <p:nvPr>
            <p:ph type="subTitle" idx="1" hasCustomPrompt="1"/>
          </p:nvPr>
        </p:nvSpPr>
        <p:spPr>
          <a:xfrm>
            <a:off x="528797" y="904293"/>
            <a:ext cx="4284503" cy="443868"/>
          </a:xfrm>
        </p:spPr>
        <p:txBody>
          <a:bodyPr anchor="b">
            <a:noAutofit/>
          </a:bodyPr>
          <a:lstStyle>
            <a:lvl1pPr marL="0" indent="0" algn="l">
              <a:lnSpc>
                <a:spcPct val="100000"/>
              </a:lnSpc>
              <a:buNone/>
              <a:defRPr sz="1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2" name="Graphic 11">
            <a:extLst>
              <a:ext uri="{FF2B5EF4-FFF2-40B4-BE49-F238E27FC236}">
                <a16:creationId xmlns:a16="http://schemas.microsoft.com/office/drawing/2014/main" id="{D1404272-2F79-4284-87CA-1966EF36A2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0" y="5510942"/>
            <a:ext cx="2743200" cy="1419446"/>
          </a:xfrm>
          <a:prstGeom prst="rect">
            <a:avLst/>
          </a:prstGeom>
        </p:spPr>
      </p:pic>
    </p:spTree>
    <p:extLst>
      <p:ext uri="{BB962C8B-B14F-4D97-AF65-F5344CB8AC3E}">
        <p14:creationId xmlns:p14="http://schemas.microsoft.com/office/powerpoint/2010/main" val="189673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1">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7" name="Content Placeholder 2">
            <a:extLst>
              <a:ext uri="{FF2B5EF4-FFF2-40B4-BE49-F238E27FC236}">
                <a16:creationId xmlns:a16="http://schemas.microsoft.com/office/drawing/2014/main" id="{BE0F0BF1-8B59-4FCA-985B-172F0E25589A}"/>
              </a:ext>
            </a:extLst>
          </p:cNvPr>
          <p:cNvSpPr>
            <a:spLocks noGrp="1"/>
          </p:cNvSpPr>
          <p:nvPr>
            <p:ph idx="1"/>
          </p:nvPr>
        </p:nvSpPr>
        <p:spPr>
          <a:xfrm>
            <a:off x="533400" y="1721880"/>
            <a:ext cx="694690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Title 1">
            <a:extLst>
              <a:ext uri="{FF2B5EF4-FFF2-40B4-BE49-F238E27FC236}">
                <a16:creationId xmlns:a16="http://schemas.microsoft.com/office/drawing/2014/main" id="{E036920C-4CBF-4336-B535-6A517B40EE67}"/>
              </a:ext>
            </a:extLst>
          </p:cNvPr>
          <p:cNvSpPr>
            <a:spLocks noGrp="1"/>
          </p:cNvSpPr>
          <p:nvPr>
            <p:ph type="title" hasCustomPrompt="1"/>
          </p:nvPr>
        </p:nvSpPr>
        <p:spPr>
          <a:xfrm>
            <a:off x="514350" y="590075"/>
            <a:ext cx="6958755" cy="811374"/>
          </a:xfrm>
        </p:spPr>
        <p:txBody>
          <a:bodyPr anchor="b"/>
          <a:lstStyle>
            <a:lvl1pPr>
              <a:defRPr sz="3600" b="1"/>
            </a:lvl1pPr>
          </a:lstStyle>
          <a:p>
            <a:r>
              <a:rPr lang="en-US"/>
              <a:t>Title</a:t>
            </a:r>
          </a:p>
        </p:txBody>
      </p:sp>
    </p:spTree>
    <p:extLst>
      <p:ext uri="{BB962C8B-B14F-4D97-AF65-F5344CB8AC3E}">
        <p14:creationId xmlns:p14="http://schemas.microsoft.com/office/powerpoint/2010/main" val="36646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2">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4" name="Content Placeholder 2">
            <a:extLst>
              <a:ext uri="{FF2B5EF4-FFF2-40B4-BE49-F238E27FC236}">
                <a16:creationId xmlns:a16="http://schemas.microsoft.com/office/drawing/2014/main" id="{20F95495-F0AC-4716-A08E-AAC67243BFC8}"/>
              </a:ext>
            </a:extLst>
          </p:cNvPr>
          <p:cNvSpPr>
            <a:spLocks noGrp="1"/>
          </p:cNvSpPr>
          <p:nvPr>
            <p:ph idx="13"/>
          </p:nvPr>
        </p:nvSpPr>
        <p:spPr>
          <a:xfrm>
            <a:off x="6318250" y="1721880"/>
            <a:ext cx="534035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6" name="Title 1">
            <a:extLst>
              <a:ext uri="{FF2B5EF4-FFF2-40B4-BE49-F238E27FC236}">
                <a16:creationId xmlns:a16="http://schemas.microsoft.com/office/drawing/2014/main" id="{405BEBB2-BE15-44F6-A67B-334C5CA536E0}"/>
              </a:ext>
            </a:extLst>
          </p:cNvPr>
          <p:cNvSpPr>
            <a:spLocks noGrp="1"/>
          </p:cNvSpPr>
          <p:nvPr>
            <p:ph type="title" hasCustomPrompt="1"/>
          </p:nvPr>
        </p:nvSpPr>
        <p:spPr>
          <a:xfrm>
            <a:off x="514350" y="590075"/>
            <a:ext cx="11144250" cy="811374"/>
          </a:xfrm>
        </p:spPr>
        <p:txBody>
          <a:bodyPr anchor="b"/>
          <a:lstStyle>
            <a:lvl1pPr>
              <a:defRPr sz="3600" b="1"/>
            </a:lvl1pPr>
          </a:lstStyle>
          <a:p>
            <a:r>
              <a:rPr lang="en-US"/>
              <a:t>Title</a:t>
            </a:r>
          </a:p>
        </p:txBody>
      </p:sp>
      <p:sp>
        <p:nvSpPr>
          <p:cNvPr id="9" name="Content Placeholder 2">
            <a:extLst>
              <a:ext uri="{FF2B5EF4-FFF2-40B4-BE49-F238E27FC236}">
                <a16:creationId xmlns:a16="http://schemas.microsoft.com/office/drawing/2014/main" id="{0D106A9A-4F0A-42A1-B39B-E2854664926A}"/>
              </a:ext>
            </a:extLst>
          </p:cNvPr>
          <p:cNvSpPr>
            <a:spLocks noGrp="1"/>
          </p:cNvSpPr>
          <p:nvPr>
            <p:ph idx="14"/>
          </p:nvPr>
        </p:nvSpPr>
        <p:spPr>
          <a:xfrm>
            <a:off x="533400" y="1721880"/>
            <a:ext cx="534035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72970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arge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096000" y="0"/>
            <a:ext cx="6096000" cy="6858000"/>
          </a:xfrm>
        </p:spPr>
        <p:txBody>
          <a:bodyPr/>
          <a:lstStyle/>
          <a:p>
            <a:r>
              <a:rPr lang="nb-NO"/>
              <a:t>Klikk på ikonet for å legge til et bilde</a:t>
            </a:r>
            <a:endParaRPr lang="en-US"/>
          </a:p>
        </p:txBody>
      </p:sp>
      <p:sp>
        <p:nvSpPr>
          <p:cNvPr id="9" name="Content Placeholder 2">
            <a:extLst>
              <a:ext uri="{FF2B5EF4-FFF2-40B4-BE49-F238E27FC236}">
                <a16:creationId xmlns:a16="http://schemas.microsoft.com/office/drawing/2014/main" id="{E06FC638-BF5C-4084-84FE-EE53ECDFDBF5}"/>
              </a:ext>
            </a:extLst>
          </p:cNvPr>
          <p:cNvSpPr>
            <a:spLocks noGrp="1"/>
          </p:cNvSpPr>
          <p:nvPr>
            <p:ph idx="1"/>
          </p:nvPr>
        </p:nvSpPr>
        <p:spPr>
          <a:xfrm>
            <a:off x="533400" y="1721880"/>
            <a:ext cx="5029199"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Title 1">
            <a:extLst>
              <a:ext uri="{FF2B5EF4-FFF2-40B4-BE49-F238E27FC236}">
                <a16:creationId xmlns:a16="http://schemas.microsoft.com/office/drawing/2014/main" id="{5E8221A3-4C46-4DFF-85BE-A08CC1459AB6}"/>
              </a:ext>
            </a:extLst>
          </p:cNvPr>
          <p:cNvSpPr>
            <a:spLocks noGrp="1"/>
          </p:cNvSpPr>
          <p:nvPr>
            <p:ph type="title" hasCustomPrompt="1"/>
          </p:nvPr>
        </p:nvSpPr>
        <p:spPr>
          <a:xfrm>
            <a:off x="514349" y="590075"/>
            <a:ext cx="5035165" cy="811374"/>
          </a:xfrm>
        </p:spPr>
        <p:txBody>
          <a:bodyPr anchor="b"/>
          <a:lstStyle>
            <a:lvl1pPr>
              <a:defRPr sz="3600" b="1"/>
            </a:lvl1pPr>
          </a:lstStyle>
          <a:p>
            <a:r>
              <a:rPr lang="en-US"/>
              <a:t>Title</a:t>
            </a:r>
          </a:p>
        </p:txBody>
      </p:sp>
    </p:spTree>
    <p:extLst>
      <p:ext uri="{BB962C8B-B14F-4D97-AF65-F5344CB8AC3E}">
        <p14:creationId xmlns:p14="http://schemas.microsoft.com/office/powerpoint/2010/main" val="169243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picture (r)">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096000" y="615951"/>
            <a:ext cx="5480050" cy="5607050"/>
          </a:xfrm>
        </p:spPr>
        <p:txBody>
          <a:bodyPr/>
          <a:lstStyle/>
          <a:p>
            <a:r>
              <a:rPr lang="nb-NO"/>
              <a:t>Klikk på ikonet for å legge til et bilde</a:t>
            </a:r>
            <a:endParaRPr lang="en-US"/>
          </a:p>
        </p:txBody>
      </p:sp>
      <p:sp>
        <p:nvSpPr>
          <p:cNvPr id="9" name="Content Placeholder 2">
            <a:extLst>
              <a:ext uri="{FF2B5EF4-FFF2-40B4-BE49-F238E27FC236}">
                <a16:creationId xmlns:a16="http://schemas.microsoft.com/office/drawing/2014/main" id="{3CFE7BD2-C2E3-4A79-9AC0-6212B7507006}"/>
              </a:ext>
            </a:extLst>
          </p:cNvPr>
          <p:cNvSpPr>
            <a:spLocks noGrp="1"/>
          </p:cNvSpPr>
          <p:nvPr>
            <p:ph idx="1"/>
          </p:nvPr>
        </p:nvSpPr>
        <p:spPr>
          <a:xfrm>
            <a:off x="533400" y="1721880"/>
            <a:ext cx="5029199"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Title 1">
            <a:extLst>
              <a:ext uri="{FF2B5EF4-FFF2-40B4-BE49-F238E27FC236}">
                <a16:creationId xmlns:a16="http://schemas.microsoft.com/office/drawing/2014/main" id="{CF87AF89-0DCB-4DA4-8161-DA58C87A303C}"/>
              </a:ext>
            </a:extLst>
          </p:cNvPr>
          <p:cNvSpPr>
            <a:spLocks noGrp="1"/>
          </p:cNvSpPr>
          <p:nvPr>
            <p:ph type="title" hasCustomPrompt="1"/>
          </p:nvPr>
        </p:nvSpPr>
        <p:spPr>
          <a:xfrm>
            <a:off x="514349" y="590075"/>
            <a:ext cx="5035165" cy="811374"/>
          </a:xfrm>
        </p:spPr>
        <p:txBody>
          <a:bodyPr anchor="b"/>
          <a:lstStyle>
            <a:lvl1pPr>
              <a:defRPr sz="3600" b="1"/>
            </a:lvl1pPr>
          </a:lstStyle>
          <a:p>
            <a:r>
              <a:rPr lang="en-US"/>
              <a:t>Title</a:t>
            </a:r>
          </a:p>
        </p:txBody>
      </p:sp>
    </p:spTree>
    <p:extLst>
      <p:ext uri="{BB962C8B-B14F-4D97-AF65-F5344CB8AC3E}">
        <p14:creationId xmlns:p14="http://schemas.microsoft.com/office/powerpoint/2010/main" val="58456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picture (l)">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7/4/2022</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2" name="Title 1">
            <a:extLst>
              <a:ext uri="{FF2B5EF4-FFF2-40B4-BE49-F238E27FC236}">
                <a16:creationId xmlns:a16="http://schemas.microsoft.com/office/drawing/2014/main" id="{E1081F9A-B976-4265-9213-FAB1862BF37C}"/>
              </a:ext>
            </a:extLst>
          </p:cNvPr>
          <p:cNvSpPr>
            <a:spLocks noGrp="1"/>
          </p:cNvSpPr>
          <p:nvPr>
            <p:ph type="title" hasCustomPrompt="1"/>
          </p:nvPr>
        </p:nvSpPr>
        <p:spPr>
          <a:xfrm>
            <a:off x="6003924" y="583725"/>
            <a:ext cx="5566635" cy="811374"/>
          </a:xfrm>
        </p:spPr>
        <p:txBody>
          <a:bodyPr anchor="b"/>
          <a:lstStyle>
            <a:lvl1pPr>
              <a:defRPr sz="3600" b="1"/>
            </a:lvl1pPr>
          </a:lstStyle>
          <a:p>
            <a:r>
              <a:rPr lang="en-US"/>
              <a:t>Title</a:t>
            </a:r>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15950" y="615951"/>
            <a:ext cx="4851400" cy="5607050"/>
          </a:xfrm>
        </p:spPr>
        <p:txBody>
          <a:bodyPr/>
          <a:lstStyle/>
          <a:p>
            <a:r>
              <a:rPr lang="nb-NO"/>
              <a:t>Klikk på ikonet for å legge til et bilde</a:t>
            </a:r>
            <a:endParaRPr lang="en-US"/>
          </a:p>
        </p:txBody>
      </p:sp>
      <p:sp>
        <p:nvSpPr>
          <p:cNvPr id="10" name="Content Placeholder 2">
            <a:extLst>
              <a:ext uri="{FF2B5EF4-FFF2-40B4-BE49-F238E27FC236}">
                <a16:creationId xmlns:a16="http://schemas.microsoft.com/office/drawing/2014/main" id="{2B12CF08-1883-4E42-8BED-17E12A4DE26D}"/>
              </a:ext>
            </a:extLst>
          </p:cNvPr>
          <p:cNvSpPr>
            <a:spLocks noGrp="1"/>
          </p:cNvSpPr>
          <p:nvPr>
            <p:ph idx="1"/>
          </p:nvPr>
        </p:nvSpPr>
        <p:spPr>
          <a:xfrm>
            <a:off x="5994400" y="1701800"/>
            <a:ext cx="5581650" cy="4521201"/>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95053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8B9289-B6BB-4C9C-8B70-3B2BEA33B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b-NO"/>
              <a:t>Klikk for å redigere tittelstil</a:t>
            </a:r>
            <a:endParaRPr lang="en-US"/>
          </a:p>
        </p:txBody>
      </p:sp>
      <p:sp>
        <p:nvSpPr>
          <p:cNvPr id="3" name="Text Placeholder 2">
            <a:extLst>
              <a:ext uri="{FF2B5EF4-FFF2-40B4-BE49-F238E27FC236}">
                <a16:creationId xmlns:a16="http://schemas.microsoft.com/office/drawing/2014/main" id="{308BE085-9264-460C-9DFA-87CE76E1E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a:extLst>
              <a:ext uri="{FF2B5EF4-FFF2-40B4-BE49-F238E27FC236}">
                <a16:creationId xmlns:a16="http://schemas.microsoft.com/office/drawing/2014/main" id="{9973DCCB-5E81-4B1A-914E-5B2C3122C534}"/>
              </a:ext>
            </a:extLst>
          </p:cNvPr>
          <p:cNvSpPr>
            <a:spLocks noGrp="1"/>
          </p:cNvSpPr>
          <p:nvPr>
            <p:ph type="dt" sz="half" idx="2"/>
          </p:nvPr>
        </p:nvSpPr>
        <p:spPr>
          <a:xfrm>
            <a:off x="381000" y="-141604"/>
            <a:ext cx="2743200" cy="45719"/>
          </a:xfrm>
          <a:prstGeom prst="rect">
            <a:avLst/>
          </a:prstGeom>
        </p:spPr>
        <p:txBody>
          <a:bodyPr vert="horz" lIns="91440" tIns="45720" rIns="91440" bIns="45720" rtlCol="0" anchor="ctr"/>
          <a:lstStyle>
            <a:lvl1pPr algn="l">
              <a:defRPr sz="100">
                <a:solidFill>
                  <a:schemeClr val="tx1">
                    <a:tint val="75000"/>
                  </a:schemeClr>
                </a:solidFill>
              </a:defRPr>
            </a:lvl1pPr>
          </a:lstStyle>
          <a:p>
            <a:fld id="{08789EC7-E972-475C-841E-931985F5B674}" type="datetimeFigureOut">
              <a:rPr lang="en-US" smtClean="0"/>
              <a:pPr/>
              <a:t>7/4/2022</a:t>
            </a:fld>
            <a:endParaRPr lang="en-US"/>
          </a:p>
        </p:txBody>
      </p:sp>
      <p:sp>
        <p:nvSpPr>
          <p:cNvPr id="5" name="Footer Placeholder 4">
            <a:extLst>
              <a:ext uri="{FF2B5EF4-FFF2-40B4-BE49-F238E27FC236}">
                <a16:creationId xmlns:a16="http://schemas.microsoft.com/office/drawing/2014/main" id="{CC1348F9-347C-470C-AF53-FDB81FDDB04B}"/>
              </a:ext>
            </a:extLst>
          </p:cNvPr>
          <p:cNvSpPr>
            <a:spLocks noGrp="1"/>
          </p:cNvSpPr>
          <p:nvPr>
            <p:ph type="ftr" sz="quarter" idx="3"/>
          </p:nvPr>
        </p:nvSpPr>
        <p:spPr>
          <a:xfrm>
            <a:off x="3581400" y="-141604"/>
            <a:ext cx="4114800" cy="45719"/>
          </a:xfrm>
          <a:prstGeom prst="rect">
            <a:avLst/>
          </a:prstGeom>
        </p:spPr>
        <p:txBody>
          <a:bodyPr vert="horz" lIns="91440" tIns="45720" rIns="91440" bIns="45720" rtlCol="0" anchor="ctr"/>
          <a:lstStyle>
            <a:lvl1pPr algn="ctr">
              <a:defRPr sz="1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A06C45-A7E4-41AD-AEF6-1EDEC6F6A290}"/>
              </a:ext>
            </a:extLst>
          </p:cNvPr>
          <p:cNvSpPr>
            <a:spLocks noGrp="1"/>
          </p:cNvSpPr>
          <p:nvPr>
            <p:ph type="sldNum" sz="quarter" idx="4"/>
          </p:nvPr>
        </p:nvSpPr>
        <p:spPr>
          <a:xfrm>
            <a:off x="8153400" y="-141604"/>
            <a:ext cx="2743200" cy="45719"/>
          </a:xfrm>
          <a:prstGeom prst="rect">
            <a:avLst/>
          </a:prstGeom>
        </p:spPr>
        <p:txBody>
          <a:bodyPr vert="horz" lIns="91440" tIns="45720" rIns="91440" bIns="45720" rtlCol="0" anchor="ctr"/>
          <a:lstStyle>
            <a:lvl1pPr algn="r">
              <a:defRPr sz="100">
                <a:solidFill>
                  <a:schemeClr val="tx1">
                    <a:tint val="75000"/>
                  </a:schemeClr>
                </a:solidFill>
              </a:defRPr>
            </a:lvl1pPr>
          </a:lstStyle>
          <a:p>
            <a:fld id="{66BF4079-CDBD-4DA9-A022-5CF3471DF4E6}" type="slidenum">
              <a:rPr lang="en-US" smtClean="0"/>
              <a:pPr/>
              <a:t>‹#›</a:t>
            </a:fld>
            <a:endParaRPr lang="en-US"/>
          </a:p>
        </p:txBody>
      </p:sp>
    </p:spTree>
    <p:extLst>
      <p:ext uri="{BB962C8B-B14F-4D97-AF65-F5344CB8AC3E}">
        <p14:creationId xmlns:p14="http://schemas.microsoft.com/office/powerpoint/2010/main" val="38098026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8B9289-B6BB-4C9C-8B70-3B2BEA33B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08BE085-9264-460C-9DFA-87CE76E1E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73DCCB-5E81-4B1A-914E-5B2C3122C534}"/>
              </a:ext>
            </a:extLst>
          </p:cNvPr>
          <p:cNvSpPr>
            <a:spLocks noGrp="1"/>
          </p:cNvSpPr>
          <p:nvPr>
            <p:ph type="dt" sz="half" idx="2"/>
          </p:nvPr>
        </p:nvSpPr>
        <p:spPr>
          <a:xfrm>
            <a:off x="381000" y="-141604"/>
            <a:ext cx="2743200" cy="45719"/>
          </a:xfrm>
          <a:prstGeom prst="rect">
            <a:avLst/>
          </a:prstGeom>
        </p:spPr>
        <p:txBody>
          <a:bodyPr vert="horz" lIns="91440" tIns="45720" rIns="91440" bIns="45720" rtlCol="0" anchor="ctr"/>
          <a:lstStyle>
            <a:lvl1pPr algn="l">
              <a:defRPr sz="100">
                <a:solidFill>
                  <a:schemeClr val="tx1">
                    <a:tint val="75000"/>
                  </a:schemeClr>
                </a:solidFill>
              </a:defRPr>
            </a:lvl1pPr>
          </a:lstStyle>
          <a:p>
            <a:fld id="{08789EC7-E972-475C-841E-931985F5B674}" type="datetimeFigureOut">
              <a:rPr lang="en-US" smtClean="0"/>
              <a:pPr/>
              <a:t>7/4/2022</a:t>
            </a:fld>
            <a:endParaRPr lang="en-US"/>
          </a:p>
        </p:txBody>
      </p:sp>
      <p:sp>
        <p:nvSpPr>
          <p:cNvPr id="5" name="Footer Placeholder 4">
            <a:extLst>
              <a:ext uri="{FF2B5EF4-FFF2-40B4-BE49-F238E27FC236}">
                <a16:creationId xmlns:a16="http://schemas.microsoft.com/office/drawing/2014/main" id="{CC1348F9-347C-470C-AF53-FDB81FDDB04B}"/>
              </a:ext>
            </a:extLst>
          </p:cNvPr>
          <p:cNvSpPr>
            <a:spLocks noGrp="1"/>
          </p:cNvSpPr>
          <p:nvPr>
            <p:ph type="ftr" sz="quarter" idx="3"/>
          </p:nvPr>
        </p:nvSpPr>
        <p:spPr>
          <a:xfrm>
            <a:off x="3581400" y="-141604"/>
            <a:ext cx="4114800" cy="45719"/>
          </a:xfrm>
          <a:prstGeom prst="rect">
            <a:avLst/>
          </a:prstGeom>
        </p:spPr>
        <p:txBody>
          <a:bodyPr vert="horz" lIns="91440" tIns="45720" rIns="91440" bIns="45720" rtlCol="0" anchor="ctr"/>
          <a:lstStyle>
            <a:lvl1pPr algn="ctr">
              <a:defRPr sz="1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A06C45-A7E4-41AD-AEF6-1EDEC6F6A290}"/>
              </a:ext>
            </a:extLst>
          </p:cNvPr>
          <p:cNvSpPr>
            <a:spLocks noGrp="1"/>
          </p:cNvSpPr>
          <p:nvPr>
            <p:ph type="sldNum" sz="quarter" idx="4"/>
          </p:nvPr>
        </p:nvSpPr>
        <p:spPr>
          <a:xfrm>
            <a:off x="8153400" y="-141604"/>
            <a:ext cx="2743200" cy="45719"/>
          </a:xfrm>
          <a:prstGeom prst="rect">
            <a:avLst/>
          </a:prstGeom>
        </p:spPr>
        <p:txBody>
          <a:bodyPr vert="horz" lIns="91440" tIns="45720" rIns="91440" bIns="45720" rtlCol="0" anchor="ctr"/>
          <a:lstStyle>
            <a:lvl1pPr algn="r">
              <a:defRPr sz="100">
                <a:solidFill>
                  <a:schemeClr val="tx1">
                    <a:tint val="75000"/>
                  </a:schemeClr>
                </a:solidFill>
              </a:defRPr>
            </a:lvl1pPr>
          </a:lstStyle>
          <a:p>
            <a:fld id="{66BF4079-CDBD-4DA9-A022-5CF3471DF4E6}" type="slidenum">
              <a:rPr lang="en-US" smtClean="0"/>
              <a:pPr/>
              <a:t>‹#›</a:t>
            </a:fld>
            <a:endParaRPr lang="en-US"/>
          </a:p>
        </p:txBody>
      </p:sp>
    </p:spTree>
    <p:extLst>
      <p:ext uri="{BB962C8B-B14F-4D97-AF65-F5344CB8AC3E}">
        <p14:creationId xmlns:p14="http://schemas.microsoft.com/office/powerpoint/2010/main" val="4335522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50" r:id="rId5"/>
    <p:sldLayoutId id="2147483676" r:id="rId6"/>
    <p:sldLayoutId id="2147483679" r:id="rId7"/>
    <p:sldLayoutId id="2147483680" r:id="rId8"/>
    <p:sldLayoutId id="2147483681" r:id="rId9"/>
    <p:sldLayoutId id="2147483682" r:id="rId10"/>
    <p:sldLayoutId id="2147483674" r:id="rId11"/>
    <p:sldLayoutId id="2147483675" r:id="rId12"/>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hyperlink" Target="http://www.nsf.n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7DEFE15B-07D4-D75F-66F9-C6A56B9CFA8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08" r="208"/>
          <a:stretch/>
        </p:blipFill>
        <p:spPr/>
      </p:pic>
      <p:sp>
        <p:nvSpPr>
          <p:cNvPr id="4" name="Tittel 3">
            <a:extLst>
              <a:ext uri="{FF2B5EF4-FFF2-40B4-BE49-F238E27FC236}">
                <a16:creationId xmlns:a16="http://schemas.microsoft.com/office/drawing/2014/main" id="{7888732C-EC28-4F37-5199-9BCFB94B4FA0}"/>
              </a:ext>
            </a:extLst>
          </p:cNvPr>
          <p:cNvSpPr>
            <a:spLocks noGrp="1"/>
          </p:cNvSpPr>
          <p:nvPr>
            <p:ph type="ctrTitle"/>
          </p:nvPr>
        </p:nvSpPr>
        <p:spPr>
          <a:xfrm>
            <a:off x="528797" y="1383839"/>
            <a:ext cx="4712276" cy="4135293"/>
          </a:xfrm>
        </p:spPr>
        <p:txBody>
          <a:bodyPr/>
          <a:lstStyle/>
          <a:p>
            <a:r>
              <a:rPr lang="en-GB" sz="1500" b="0" dirty="0">
                <a:solidFill>
                  <a:schemeClr val="tx1"/>
                </a:solidFill>
                <a:latin typeface="GT America Light" panose="00000400000000000000" pitchFamily="50" charset="0"/>
              </a:rPr>
              <a:t>Dear, </a:t>
            </a:r>
            <a:br>
              <a:rPr lang="en-GB" sz="1500" b="0" dirty="0">
                <a:solidFill>
                  <a:schemeClr val="tx1"/>
                </a:solidFill>
                <a:latin typeface="GT America Light" panose="00000400000000000000" pitchFamily="50" charset="0"/>
              </a:rPr>
            </a:br>
            <a:br>
              <a:rPr lang="en-GB" sz="1500" b="0" dirty="0">
                <a:solidFill>
                  <a:schemeClr val="tx1"/>
                </a:solidFill>
                <a:latin typeface="GT America Light" panose="00000400000000000000" pitchFamily="50" charset="0"/>
              </a:rPr>
            </a:br>
            <a:r>
              <a:rPr lang="en-GB" sz="1500" b="0">
                <a:solidFill>
                  <a:schemeClr val="tx1"/>
                </a:solidFill>
                <a:latin typeface="GT America Light" panose="00000400000000000000" pitchFamily="50" charset="0"/>
              </a:rPr>
              <a:t>Thank you for </a:t>
            </a:r>
            <a:r>
              <a:rPr lang="en-GB" sz="1500" b="0" dirty="0">
                <a:solidFill>
                  <a:schemeClr val="tx1"/>
                </a:solidFill>
                <a:latin typeface="GT America Light" panose="00000400000000000000" pitchFamily="50" charset="0"/>
              </a:rPr>
              <a:t>your contribution to</a:t>
            </a:r>
            <a:br>
              <a:rPr lang="en-GB" sz="1500" b="0" dirty="0">
                <a:solidFill>
                  <a:schemeClr val="tx1"/>
                </a:solidFill>
                <a:latin typeface="GT America Light" panose="00000400000000000000" pitchFamily="50" charset="0"/>
              </a:rPr>
            </a:br>
            <a:br>
              <a:rPr lang="en-GB" sz="1500" b="0" dirty="0">
                <a:solidFill>
                  <a:schemeClr val="tx1"/>
                </a:solidFill>
                <a:latin typeface="GT America Light" panose="00000400000000000000" pitchFamily="50" charset="0"/>
              </a:rPr>
            </a:br>
            <a:br>
              <a:rPr lang="en-GB" sz="1500" b="0" dirty="0">
                <a:solidFill>
                  <a:schemeClr val="tx1"/>
                </a:solidFill>
                <a:latin typeface="GT America Light" panose="00000400000000000000" pitchFamily="50" charset="0"/>
              </a:rPr>
            </a:br>
            <a:r>
              <a:rPr lang="en-GB" sz="1500" b="0" dirty="0">
                <a:solidFill>
                  <a:schemeClr val="tx1"/>
                </a:solidFill>
                <a:latin typeface="GT America Light" panose="00000400000000000000" pitchFamily="50" charset="0"/>
              </a:rPr>
              <a:t>We hereby state that	                	                </a:t>
            </a:r>
            <a:r>
              <a:rPr lang="en-GB" sz="1500" b="0" dirty="0">
                <a:solidFill>
                  <a:schemeClr val="tx1"/>
                </a:solidFill>
                <a:effectLst/>
                <a:latin typeface="GT America Light" panose="00000400000000000000" pitchFamily="50" charset="0"/>
                <a:ea typeface="Calibri" panose="020F0502020204030204" pitchFamily="34" charset="0"/>
                <a:cs typeface="Times New Roman" panose="02020603050405020304" pitchFamily="18" charset="0"/>
              </a:rPr>
              <a:t>NOK </a:t>
            </a:r>
            <a:br>
              <a:rPr lang="en-GB" sz="1500" b="0" dirty="0">
                <a:solidFill>
                  <a:schemeClr val="tx1"/>
                </a:solidFill>
                <a:effectLst/>
                <a:latin typeface="GT America Light" panose="00000400000000000000" pitchFamily="50" charset="0"/>
                <a:ea typeface="Calibri" panose="020F0502020204030204" pitchFamily="34" charset="0"/>
                <a:cs typeface="Times New Roman" panose="02020603050405020304" pitchFamily="18" charset="0"/>
              </a:rPr>
            </a:br>
            <a:r>
              <a:rPr lang="en-GB" sz="1500" b="0" dirty="0"/>
              <a:t>is given to the Norwegian Nurses Organisation’s </a:t>
            </a:r>
            <a:br>
              <a:rPr lang="en-GB" sz="1500" b="0" dirty="0">
                <a:solidFill>
                  <a:schemeClr val="tx1"/>
                </a:solidFill>
                <a:effectLst/>
                <a:latin typeface="GT America Light" panose="00000400000000000000" pitchFamily="50" charset="0"/>
                <a:ea typeface="Calibri" panose="020F0502020204030204" pitchFamily="34" charset="0"/>
                <a:cs typeface="Times New Roman" panose="02020603050405020304" pitchFamily="18" charset="0"/>
              </a:rPr>
            </a:br>
            <a:r>
              <a:rPr lang="en-GB" sz="1500" b="0" dirty="0">
                <a:solidFill>
                  <a:schemeClr val="tx1"/>
                </a:solidFill>
                <a:effectLst/>
                <a:latin typeface="GT America Light" panose="00000400000000000000" pitchFamily="50" charset="0"/>
                <a:ea typeface="Calibri" panose="020F0502020204030204" pitchFamily="34" charset="0"/>
                <a:cs typeface="Times New Roman" panose="02020603050405020304" pitchFamily="18" charset="0"/>
              </a:rPr>
              <a:t>work to strengthen nursing organisations in Africa. </a:t>
            </a:r>
            <a:br>
              <a:rPr lang="en-GB" sz="1500" b="0" dirty="0">
                <a:solidFill>
                  <a:schemeClr val="tx1"/>
                </a:solidFill>
                <a:effectLst/>
                <a:latin typeface="GT America Light" panose="00000400000000000000" pitchFamily="50" charset="0"/>
                <a:ea typeface="Calibri" panose="020F0502020204030204" pitchFamily="34" charset="0"/>
                <a:cs typeface="Times New Roman" panose="02020603050405020304" pitchFamily="18" charset="0"/>
              </a:rPr>
            </a:br>
            <a:br>
              <a:rPr lang="en-GB" sz="1500" b="0" dirty="0">
                <a:solidFill>
                  <a:schemeClr val="tx1"/>
                </a:solidFill>
                <a:effectLst/>
                <a:latin typeface="GT America Light" panose="00000400000000000000" pitchFamily="50" charset="0"/>
                <a:ea typeface="Calibri" panose="020F0502020204030204" pitchFamily="34" charset="0"/>
                <a:cs typeface="Times New Roman" panose="02020603050405020304" pitchFamily="18" charset="0"/>
              </a:rPr>
            </a:br>
            <a:r>
              <a:rPr lang="en-GB" sz="1500" b="0" dirty="0">
                <a:effectLst/>
                <a:latin typeface="+mn-lt"/>
                <a:ea typeface="Calibri" panose="020F0502020204030204" pitchFamily="34" charset="0"/>
              </a:rPr>
              <a:t>Through this contribution you support the </a:t>
            </a:r>
            <a:br>
              <a:rPr lang="en-GB" sz="1500" b="0" dirty="0">
                <a:effectLst/>
                <a:latin typeface="+mn-lt"/>
                <a:ea typeface="Calibri" panose="020F0502020204030204" pitchFamily="34" charset="0"/>
              </a:rPr>
            </a:br>
            <a:r>
              <a:rPr lang="en-GB" sz="1500" b="0" dirty="0">
                <a:effectLst/>
                <a:latin typeface="+mn-lt"/>
                <a:ea typeface="Calibri" panose="020F0502020204030204" pitchFamily="34" charset="0"/>
              </a:rPr>
              <a:t>organisations in promoting nurses’ interests, negotiating on their behalf and safeguarding their rights.</a:t>
            </a:r>
            <a:br>
              <a:rPr lang="en-GB" sz="1500" b="0" dirty="0">
                <a:solidFill>
                  <a:schemeClr val="tx1"/>
                </a:solidFill>
                <a:latin typeface="GT America Light" panose="00000400000000000000" pitchFamily="50" charset="0"/>
              </a:rPr>
            </a:br>
            <a:br>
              <a:rPr lang="en-GB" sz="1500" b="0" dirty="0">
                <a:solidFill>
                  <a:schemeClr val="tx1"/>
                </a:solidFill>
                <a:latin typeface="GT America Light" panose="00000400000000000000" pitchFamily="50" charset="0"/>
              </a:rPr>
            </a:br>
            <a:r>
              <a:rPr lang="en-GB" sz="1500" b="0" dirty="0">
                <a:solidFill>
                  <a:schemeClr val="tx1"/>
                </a:solidFill>
                <a:latin typeface="GT America Light" panose="00000400000000000000" pitchFamily="50" charset="0"/>
              </a:rPr>
              <a:t>Date and place:	</a:t>
            </a:r>
            <a:br>
              <a:rPr lang="en-GB" sz="1500" b="0" dirty="0">
                <a:solidFill>
                  <a:schemeClr val="tx1"/>
                </a:solidFill>
                <a:latin typeface="GT America Light" panose="00000400000000000000" pitchFamily="50" charset="0"/>
              </a:rPr>
            </a:br>
            <a:br>
              <a:rPr lang="en-GB" sz="1500" b="0" dirty="0">
                <a:solidFill>
                  <a:schemeClr val="tx1"/>
                </a:solidFill>
                <a:latin typeface="GT America Light" panose="00000400000000000000" pitchFamily="50" charset="0"/>
              </a:rPr>
            </a:br>
            <a:r>
              <a:rPr lang="en-GB" sz="1500" b="0" dirty="0">
                <a:solidFill>
                  <a:schemeClr val="tx1"/>
                </a:solidFill>
                <a:latin typeface="GT America Light" panose="00000400000000000000" pitchFamily="50" charset="0"/>
              </a:rPr>
              <a:t>Signature:</a:t>
            </a:r>
            <a:r>
              <a:rPr lang="en-GB" sz="1500" b="0" dirty="0">
                <a:solidFill>
                  <a:schemeClr val="tx1"/>
                </a:solidFill>
              </a:rPr>
              <a:t>		</a:t>
            </a:r>
          </a:p>
        </p:txBody>
      </p:sp>
      <p:sp>
        <p:nvSpPr>
          <p:cNvPr id="3" name="Plassholder for innhold 2">
            <a:extLst>
              <a:ext uri="{FF2B5EF4-FFF2-40B4-BE49-F238E27FC236}">
                <a16:creationId xmlns:a16="http://schemas.microsoft.com/office/drawing/2014/main" id="{34582550-354A-3E50-95A9-8921A3696912}"/>
              </a:ext>
            </a:extLst>
          </p:cNvPr>
          <p:cNvSpPr>
            <a:spLocks noGrp="1"/>
          </p:cNvSpPr>
          <p:nvPr>
            <p:ph type="subTitle" idx="1"/>
          </p:nvPr>
        </p:nvSpPr>
        <p:spPr>
          <a:xfrm>
            <a:off x="528797" y="816238"/>
            <a:ext cx="4284503" cy="443868"/>
          </a:xfrm>
        </p:spPr>
        <p:txBody>
          <a:bodyPr/>
          <a:lstStyle/>
          <a:p>
            <a:pPr marL="0" indent="0">
              <a:buNone/>
            </a:pPr>
            <a:r>
              <a:rPr lang="en-GB" sz="2800" dirty="0">
                <a:solidFill>
                  <a:schemeClr val="tx1"/>
                </a:solidFill>
                <a:latin typeface="GT America Bold" panose="00000800000000000000" pitchFamily="2" charset="0"/>
              </a:rPr>
              <a:t>Thank you!</a:t>
            </a:r>
          </a:p>
        </p:txBody>
      </p:sp>
      <p:cxnSp>
        <p:nvCxnSpPr>
          <p:cNvPr id="10" name="Rett linje 9">
            <a:extLst>
              <a:ext uri="{FF2B5EF4-FFF2-40B4-BE49-F238E27FC236}">
                <a16:creationId xmlns:a16="http://schemas.microsoft.com/office/drawing/2014/main" id="{E42A9E9C-56C2-B2F9-E192-C7E53B835085}"/>
              </a:ext>
            </a:extLst>
          </p:cNvPr>
          <p:cNvCxnSpPr>
            <a:cxnSpLocks/>
          </p:cNvCxnSpPr>
          <p:nvPr/>
        </p:nvCxnSpPr>
        <p:spPr>
          <a:xfrm>
            <a:off x="1285875" y="1695450"/>
            <a:ext cx="34568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F516834-224F-FD3C-5D70-861DEF3D0833}"/>
              </a:ext>
            </a:extLst>
          </p:cNvPr>
          <p:cNvCxnSpPr>
            <a:cxnSpLocks/>
          </p:cNvCxnSpPr>
          <p:nvPr/>
        </p:nvCxnSpPr>
        <p:spPr>
          <a:xfrm>
            <a:off x="2289175" y="4871224"/>
            <a:ext cx="25241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E64C39E2-3CFF-9B91-9D21-F58E866482F2}"/>
              </a:ext>
            </a:extLst>
          </p:cNvPr>
          <p:cNvCxnSpPr>
            <a:cxnSpLocks/>
          </p:cNvCxnSpPr>
          <p:nvPr/>
        </p:nvCxnSpPr>
        <p:spPr>
          <a:xfrm>
            <a:off x="2289174" y="5340712"/>
            <a:ext cx="25241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0">
            <a:extLst>
              <a:ext uri="{FF2B5EF4-FFF2-40B4-BE49-F238E27FC236}">
                <a16:creationId xmlns:a16="http://schemas.microsoft.com/office/drawing/2014/main" id="{0ADBCC47-58CC-25E9-28E1-7F11108A3027}"/>
              </a:ext>
            </a:extLst>
          </p:cNvPr>
          <p:cNvSpPr txBox="1">
            <a:spLocks/>
          </p:cNvSpPr>
          <p:nvPr/>
        </p:nvSpPr>
        <p:spPr>
          <a:xfrm>
            <a:off x="5612082" y="3809400"/>
            <a:ext cx="2592000" cy="2592000"/>
          </a:xfrm>
          <a:prstGeom prst="ellipse">
            <a:avLst/>
          </a:prstGeom>
          <a:solidFill>
            <a:schemeClr val="accent3"/>
          </a:solidFill>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15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100" dirty="0">
              <a:solidFill>
                <a:schemeClr val="accent3"/>
              </a:solidFill>
            </a:endParaRPr>
          </a:p>
          <a:p>
            <a:endParaRPr lang="en-US" sz="1100" dirty="0">
              <a:solidFill>
                <a:schemeClr val="accent3"/>
              </a:solidFill>
            </a:endParaRPr>
          </a:p>
        </p:txBody>
      </p:sp>
      <p:sp>
        <p:nvSpPr>
          <p:cNvPr id="31" name="TekstSylinder 30">
            <a:extLst>
              <a:ext uri="{FF2B5EF4-FFF2-40B4-BE49-F238E27FC236}">
                <a16:creationId xmlns:a16="http://schemas.microsoft.com/office/drawing/2014/main" id="{F2F34F7E-0CA8-C67A-DC9D-B03DC49C3696}"/>
              </a:ext>
            </a:extLst>
          </p:cNvPr>
          <p:cNvSpPr txBox="1"/>
          <p:nvPr/>
        </p:nvSpPr>
        <p:spPr>
          <a:xfrm>
            <a:off x="5881525" y="4325634"/>
            <a:ext cx="2098346" cy="646331"/>
          </a:xfrm>
          <a:prstGeom prst="rect">
            <a:avLst/>
          </a:prstGeom>
          <a:noFill/>
        </p:spPr>
        <p:txBody>
          <a:bodyPr wrap="square">
            <a:spAutoFit/>
          </a:bodyPr>
          <a:lstStyle/>
          <a:p>
            <a:pPr algn="ctr"/>
            <a:r>
              <a:rPr lang="en-GB" sz="1200" b="1" dirty="0"/>
              <a:t>Read more about our work at </a:t>
            </a:r>
            <a:r>
              <a:rPr lang="en-GB" sz="1200" dirty="0">
                <a:hlinkClick r:id="rId4">
                  <a:extLst>
                    <a:ext uri="{A12FA001-AC4F-418D-AE19-62706E023703}">
                      <ahyp:hlinkClr xmlns:ahyp="http://schemas.microsoft.com/office/drawing/2018/hyperlinkcolor" val="tx"/>
                    </a:ext>
                  </a:extLst>
                </a:hlinkClick>
              </a:rPr>
              <a:t>www.nsf.no</a:t>
            </a:r>
            <a:r>
              <a:rPr lang="en-GB" sz="1200" dirty="0"/>
              <a:t> or</a:t>
            </a:r>
            <a:br>
              <a:rPr lang="en-GB" sz="1200" dirty="0"/>
            </a:br>
            <a:r>
              <a:rPr lang="en-GB" sz="1200" dirty="0"/>
              <a:t> scan the QR-code</a:t>
            </a:r>
          </a:p>
        </p:txBody>
      </p:sp>
      <p:pic>
        <p:nvPicPr>
          <p:cNvPr id="32" name="Bilde 31">
            <a:extLst>
              <a:ext uri="{FF2B5EF4-FFF2-40B4-BE49-F238E27FC236}">
                <a16:creationId xmlns:a16="http://schemas.microsoft.com/office/drawing/2014/main" id="{B009C2D1-511A-F348-94E1-B16ED6949217}"/>
              </a:ext>
            </a:extLst>
          </p:cNvPr>
          <p:cNvPicPr>
            <a:picLocks noChangeAspect="1"/>
          </p:cNvPicPr>
          <p:nvPr/>
        </p:nvPicPr>
        <p:blipFill>
          <a:blip r:embed="rId5"/>
          <a:stretch>
            <a:fillRect/>
          </a:stretch>
        </p:blipFill>
        <p:spPr>
          <a:xfrm>
            <a:off x="6391436" y="5011914"/>
            <a:ext cx="1078524" cy="1078524"/>
          </a:xfrm>
          <a:prstGeom prst="rect">
            <a:avLst/>
          </a:prstGeom>
        </p:spPr>
      </p:pic>
      <p:cxnSp>
        <p:nvCxnSpPr>
          <p:cNvPr id="19" name="Rett linje 18">
            <a:extLst>
              <a:ext uri="{FF2B5EF4-FFF2-40B4-BE49-F238E27FC236}">
                <a16:creationId xmlns:a16="http://schemas.microsoft.com/office/drawing/2014/main" id="{F4D0389D-B743-4E55-514E-AF1AFA823E4A}"/>
              </a:ext>
            </a:extLst>
          </p:cNvPr>
          <p:cNvCxnSpPr>
            <a:cxnSpLocks/>
          </p:cNvCxnSpPr>
          <p:nvPr/>
        </p:nvCxnSpPr>
        <p:spPr>
          <a:xfrm>
            <a:off x="657922" y="2329113"/>
            <a:ext cx="39564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89565811-8B34-30B4-9D1E-65FF170C4934}"/>
              </a:ext>
            </a:extLst>
          </p:cNvPr>
          <p:cNvCxnSpPr>
            <a:cxnSpLocks/>
          </p:cNvCxnSpPr>
          <p:nvPr/>
        </p:nvCxnSpPr>
        <p:spPr>
          <a:xfrm>
            <a:off x="2598234" y="2765905"/>
            <a:ext cx="142735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81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351176"/>
      </p:ext>
    </p:extLst>
  </p:cSld>
  <p:clrMapOvr>
    <a:masterClrMapping/>
  </p:clrMapOvr>
</p:sld>
</file>

<file path=ppt/theme/theme1.xml><?xml version="1.0" encoding="utf-8"?>
<a:theme xmlns:a="http://schemas.openxmlformats.org/drawingml/2006/main" name="NSF Blue">
  <a:themeElements>
    <a:clrScheme name="NSF">
      <a:dk1>
        <a:sysClr val="windowText" lastClr="000000"/>
      </a:dk1>
      <a:lt1>
        <a:sysClr val="window" lastClr="FFFFFF"/>
      </a:lt1>
      <a:dk2>
        <a:srgbClr val="003A51"/>
      </a:dk2>
      <a:lt2>
        <a:srgbClr val="DCEDFF"/>
      </a:lt2>
      <a:accent1>
        <a:srgbClr val="1D6AFF"/>
      </a:accent1>
      <a:accent2>
        <a:srgbClr val="F07216"/>
      </a:accent2>
      <a:accent3>
        <a:srgbClr val="B5E6CF"/>
      </a:accent3>
      <a:accent4>
        <a:srgbClr val="08AB60"/>
      </a:accent4>
      <a:accent5>
        <a:srgbClr val="F9D8BF"/>
      </a:accent5>
      <a:accent6>
        <a:srgbClr val="DCEDFF"/>
      </a:accent6>
      <a:hlink>
        <a:srgbClr val="000000"/>
      </a:hlink>
      <a:folHlink>
        <a:srgbClr val="000000"/>
      </a:folHlink>
    </a:clrScheme>
    <a:fontScheme name="Custom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F_pptmal_engelsk.pptx" id="{B462EA94-7DB4-42D9-A392-51513E01B6BF}" vid="{F93EBFB2-2A68-476E-BA20-5015033F127F}"/>
    </a:ext>
  </a:extLst>
</a:theme>
</file>

<file path=ppt/theme/theme2.xml><?xml version="1.0" encoding="utf-8"?>
<a:theme xmlns:a="http://schemas.openxmlformats.org/drawingml/2006/main" name="NSF White">
  <a:themeElements>
    <a:clrScheme name="NSF">
      <a:dk1>
        <a:sysClr val="windowText" lastClr="000000"/>
      </a:dk1>
      <a:lt1>
        <a:sysClr val="window" lastClr="FFFFFF"/>
      </a:lt1>
      <a:dk2>
        <a:srgbClr val="003A51"/>
      </a:dk2>
      <a:lt2>
        <a:srgbClr val="DCEDFF"/>
      </a:lt2>
      <a:accent1>
        <a:srgbClr val="1D6AFF"/>
      </a:accent1>
      <a:accent2>
        <a:srgbClr val="F07216"/>
      </a:accent2>
      <a:accent3>
        <a:srgbClr val="B5E6CF"/>
      </a:accent3>
      <a:accent4>
        <a:srgbClr val="08AB60"/>
      </a:accent4>
      <a:accent5>
        <a:srgbClr val="F9D8BF"/>
      </a:accent5>
      <a:accent6>
        <a:srgbClr val="DCEDFF"/>
      </a:accent6>
      <a:hlink>
        <a:srgbClr val="000000"/>
      </a:hlink>
      <a:folHlink>
        <a:srgbClr val="000000"/>
      </a:folHlink>
    </a:clrScheme>
    <a:fontScheme name="Custom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F_pptmal_engelsk.pptx" id="{B462EA94-7DB4-42D9-A392-51513E01B6BF}" vid="{06E26E84-4254-4032-A70A-DA2495B6FEB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3C3323D5C968D478B3DA206A8B6315D" ma:contentTypeVersion="12" ma:contentTypeDescription="Opprett et nytt dokument." ma:contentTypeScope="" ma:versionID="8a7f39b9331561caf035c7346beda076">
  <xsd:schema xmlns:xsd="http://www.w3.org/2001/XMLSchema" xmlns:xs="http://www.w3.org/2001/XMLSchema" xmlns:p="http://schemas.microsoft.com/office/2006/metadata/properties" xmlns:ns2="812ff80e-13f1-49c8-b7dc-a4ee6a439866" xmlns:ns3="ad219de7-f134-43b2-82a5-be2190133b26" targetNamespace="http://schemas.microsoft.com/office/2006/metadata/properties" ma:root="true" ma:fieldsID="238572f90f864f2d0ed5a5336339e46e" ns2:_="" ns3:_="">
    <xsd:import namespace="812ff80e-13f1-49c8-b7dc-a4ee6a439866"/>
    <xsd:import namespace="ad219de7-f134-43b2-82a5-be2190133b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ff80e-13f1-49c8-b7dc-a4ee6a439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97597cfb-bc1a-4313-aa00-4e9896dc7d6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219de7-f134-43b2-82a5-be2190133b2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12c42e9-e6b2-4607-b042-655bae52ad9c}" ma:internalName="TaxCatchAll" ma:showField="CatchAllData" ma:web="341fce49-0e71-4997-9b16-94b52b2aba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d219de7-f134-43b2-82a5-be2190133b26" xsi:nil="true"/>
    <lcf76f155ced4ddcb4097134ff3c332f xmlns="812ff80e-13f1-49c8-b7dc-a4ee6a4398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66094D8-CBFC-4618-A676-C8CA7505AFBA}">
  <ds:schemaRefs>
    <ds:schemaRef ds:uri="http://schemas.microsoft.com/sharepoint/v3/contenttype/forms"/>
  </ds:schemaRefs>
</ds:datastoreItem>
</file>

<file path=customXml/itemProps2.xml><?xml version="1.0" encoding="utf-8"?>
<ds:datastoreItem xmlns:ds="http://schemas.openxmlformats.org/officeDocument/2006/customXml" ds:itemID="{263CA27F-8736-4A97-915E-E06FD2A3C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2ff80e-13f1-49c8-b7dc-a4ee6a439866"/>
    <ds:schemaRef ds:uri="ad219de7-f134-43b2-82a5-be2190133b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79AE93-FE94-40AF-B935-5F49EA73900D}">
  <ds:schemaRefs>
    <ds:schemaRef ds:uri="3b00a67f-9791-437e-b702-303a706ea042"/>
    <ds:schemaRef ds:uri="7dc3d6ed-56f1-49b6-b310-0ff680cfe62a"/>
    <ds:schemaRef ds:uri="http://schemas.microsoft.com/office/2006/metadata/properties"/>
    <ds:schemaRef ds:uri="http://schemas.microsoft.com/office/infopath/2007/PartnerControls"/>
    <ds:schemaRef ds:uri="ad219de7-f134-43b2-82a5-be2190133b26"/>
    <ds:schemaRef ds:uri="812ff80e-13f1-49c8-b7dc-a4ee6a439866"/>
  </ds:schemaRefs>
</ds:datastoreItem>
</file>

<file path=docProps/app.xml><?xml version="1.0" encoding="utf-8"?>
<Properties xmlns="http://schemas.openxmlformats.org/officeDocument/2006/extended-properties" xmlns:vt="http://schemas.openxmlformats.org/officeDocument/2006/docPropsVTypes">
  <Template>Presentasjon - Engelsk</Template>
  <TotalTime>31</TotalTime>
  <Words>98</Words>
  <Application>Microsoft Office PowerPoint</Application>
  <PresentationFormat>Widescreen</PresentationFormat>
  <Paragraphs>4</Paragraphs>
  <Slides>2</Slides>
  <Notes>1</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vt:i4>
      </vt:variant>
    </vt:vector>
  </HeadingPairs>
  <TitlesOfParts>
    <vt:vector size="8" baseType="lpstr">
      <vt:lpstr>Arial</vt:lpstr>
      <vt:lpstr>Calibri</vt:lpstr>
      <vt:lpstr>GT America Bold</vt:lpstr>
      <vt:lpstr>GT America Light</vt:lpstr>
      <vt:lpstr>NSF Blue</vt:lpstr>
      <vt:lpstr>NSF White</vt:lpstr>
      <vt:lpstr>Dear,   Thank you for your contribution to   We hereby state that                                  NOK  is given to the Norwegian Nurses Organisation’s  work to strengthen nursing organisations in Africa.   Through this contribution you support the  organisations in promoting nurses’ interests, negotiating on their behalf and safeguarding their rights.  Date and place:   Signature: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Linnea Berg</dc:creator>
  <cp:lastModifiedBy>Linnèa Berg</cp:lastModifiedBy>
  <cp:revision>2</cp:revision>
  <dcterms:created xsi:type="dcterms:W3CDTF">2022-06-13T07:20:49Z</dcterms:created>
  <dcterms:modified xsi:type="dcterms:W3CDTF">2022-07-04T12:29:06Z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0x01010093C3323D5C968D478B3DA206A8B6315D</vt:lpwstr>
  </property>
  <property fmtid="{D5CDD505-2E9C-101B-9397-08002B2CF9AE}" pid="3" name="MediaServiceImageTags">
    <vt:lpwstr/>
  </property>
  <property fmtid="{D5CDD505-2E9C-101B-9397-08002B2CF9AE}" pid="4" name="eDOCS AutoSave">
    <vt:lpwstr/>
  </property>
</Properties>
</file>